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handoutMasterIdLst>
    <p:handoutMasterId r:id="rId24"/>
  </p:handoutMasterIdLst>
  <p:sldIdLst>
    <p:sldId id="264" r:id="rId3"/>
    <p:sldId id="261" r:id="rId4"/>
    <p:sldId id="272" r:id="rId5"/>
    <p:sldId id="271" r:id="rId6"/>
    <p:sldId id="263" r:id="rId7"/>
    <p:sldId id="258" r:id="rId8"/>
    <p:sldId id="274" r:id="rId10"/>
    <p:sldId id="273" r:id="rId11"/>
    <p:sldId id="281" r:id="rId12"/>
    <p:sldId id="282" r:id="rId13"/>
    <p:sldId id="283" r:id="rId14"/>
    <p:sldId id="284" r:id="rId15"/>
    <p:sldId id="285" r:id="rId16"/>
    <p:sldId id="297" r:id="rId17"/>
    <p:sldId id="288" r:id="rId18"/>
    <p:sldId id="289" r:id="rId19"/>
    <p:sldId id="295" r:id="rId20"/>
    <p:sldId id="293" r:id="rId21"/>
    <p:sldId id="298" r:id="rId22"/>
    <p:sldId id="29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80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188070-64ED-4616-8017-3ACF764E83C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2" Type="http://schemas.openxmlformats.org/officeDocument/2006/relationships/tags" Target="../tags/tag126.xml"/><Relationship Id="rId11" Type="http://schemas.openxmlformats.org/officeDocument/2006/relationships/tags" Target="../tags/tag125.xml"/><Relationship Id="rId10" Type="http://schemas.openxmlformats.org/officeDocument/2006/relationships/tags" Target="../tags/tag124.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9" Type="http://schemas.openxmlformats.org/officeDocument/2006/relationships/tags" Target="../tags/tag144.xml"/><Relationship Id="rId18" Type="http://schemas.openxmlformats.org/officeDocument/2006/relationships/tags" Target="../tags/tag143.xml"/><Relationship Id="rId17" Type="http://schemas.openxmlformats.org/officeDocument/2006/relationships/tags" Target="../tags/tag142.xml"/><Relationship Id="rId16" Type="http://schemas.openxmlformats.org/officeDocument/2006/relationships/tags" Target="../tags/tag141.xml"/><Relationship Id="rId15" Type="http://schemas.openxmlformats.org/officeDocument/2006/relationships/tags" Target="../tags/tag140.xml"/><Relationship Id="rId14" Type="http://schemas.openxmlformats.org/officeDocument/2006/relationships/tags" Target="../tags/tag139.xml"/><Relationship Id="rId13" Type="http://schemas.openxmlformats.org/officeDocument/2006/relationships/tags" Target="../tags/tag138.xml"/><Relationship Id="rId12" Type="http://schemas.openxmlformats.org/officeDocument/2006/relationships/tags" Target="../tags/tag137.xml"/><Relationship Id="rId11" Type="http://schemas.openxmlformats.org/officeDocument/2006/relationships/tags" Target="../tags/tag136.xml"/><Relationship Id="rId10" Type="http://schemas.openxmlformats.org/officeDocument/2006/relationships/tags" Target="../tags/tag135.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1" Type="http://schemas.openxmlformats.org/officeDocument/2006/relationships/tags" Target="../tags/tag154.xml"/><Relationship Id="rId10" Type="http://schemas.openxmlformats.org/officeDocument/2006/relationships/tags" Target="../tags/tag153.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3" Type="http://schemas.openxmlformats.org/officeDocument/2006/relationships/tags" Target="../tags/tag166.xml"/><Relationship Id="rId12" Type="http://schemas.openxmlformats.org/officeDocument/2006/relationships/tags" Target="../tags/tag165.xml"/><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74.xml"/><Relationship Id="rId8" Type="http://schemas.openxmlformats.org/officeDocument/2006/relationships/tags" Target="../tags/tag173.xml"/><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4" Type="http://schemas.openxmlformats.org/officeDocument/2006/relationships/tags" Target="../tags/tag179.xml"/><Relationship Id="rId13" Type="http://schemas.openxmlformats.org/officeDocument/2006/relationships/tags" Target="../tags/tag178.xml"/><Relationship Id="rId12" Type="http://schemas.openxmlformats.org/officeDocument/2006/relationships/tags" Target="../tags/tag177.xml"/><Relationship Id="rId11" Type="http://schemas.openxmlformats.org/officeDocument/2006/relationships/tags" Target="../tags/tag176.xml"/><Relationship Id="rId10" Type="http://schemas.openxmlformats.org/officeDocument/2006/relationships/tags" Target="../tags/tag175.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87.xml"/><Relationship Id="rId8" Type="http://schemas.openxmlformats.org/officeDocument/2006/relationships/tags" Target="../tags/tag186.xml"/><Relationship Id="rId7" Type="http://schemas.openxmlformats.org/officeDocument/2006/relationships/tags" Target="../tags/tag185.xml"/><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4" Type="http://schemas.openxmlformats.org/officeDocument/2006/relationships/tags" Target="../tags/tag192.xml"/><Relationship Id="rId13" Type="http://schemas.openxmlformats.org/officeDocument/2006/relationships/tags" Target="../tags/tag191.xml"/><Relationship Id="rId12" Type="http://schemas.openxmlformats.org/officeDocument/2006/relationships/tags" Target="../tags/tag190.xml"/><Relationship Id="rId11" Type="http://schemas.openxmlformats.org/officeDocument/2006/relationships/tags" Target="../tags/tag189.xml"/><Relationship Id="rId10" Type="http://schemas.openxmlformats.org/officeDocument/2006/relationships/tags" Target="../tags/tag188.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4" Type="http://schemas.openxmlformats.org/officeDocument/2006/relationships/tags" Target="../tags/tag205.xml"/><Relationship Id="rId13" Type="http://schemas.openxmlformats.org/officeDocument/2006/relationships/tags" Target="../tags/tag204.xml"/><Relationship Id="rId12" Type="http://schemas.openxmlformats.org/officeDocument/2006/relationships/tags" Target="../tags/tag203.xml"/><Relationship Id="rId11" Type="http://schemas.openxmlformats.org/officeDocument/2006/relationships/tags" Target="../tags/tag202.xml"/><Relationship Id="rId10" Type="http://schemas.openxmlformats.org/officeDocument/2006/relationships/tags" Target="../tags/tag20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tags" Target="../tags/tag212.xml"/><Relationship Id="rId7" Type="http://schemas.openxmlformats.org/officeDocument/2006/relationships/tags" Target="../tags/tag211.xml"/><Relationship Id="rId6" Type="http://schemas.openxmlformats.org/officeDocument/2006/relationships/tags" Target="../tags/tag210.xml"/><Relationship Id="rId5" Type="http://schemas.openxmlformats.org/officeDocument/2006/relationships/tags" Target="../tags/tag209.xml"/><Relationship Id="rId4" Type="http://schemas.openxmlformats.org/officeDocument/2006/relationships/tags" Target="../tags/tag208.xml"/><Relationship Id="rId3" Type="http://schemas.openxmlformats.org/officeDocument/2006/relationships/tags" Target="../tags/tag207.xml"/><Relationship Id="rId2" Type="http://schemas.openxmlformats.org/officeDocument/2006/relationships/tags" Target="../tags/tag206.xml"/><Relationship Id="rId10" Type="http://schemas.openxmlformats.org/officeDocument/2006/relationships/tags" Target="../tags/tag214.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tags" Target="../tags/tag221.xml"/><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tags" Target="../tags/tag216.xml"/><Relationship Id="rId2" Type="http://schemas.openxmlformats.org/officeDocument/2006/relationships/tags" Target="../tags/tag215.xml"/><Relationship Id="rId11" Type="http://schemas.openxmlformats.org/officeDocument/2006/relationships/tags" Target="../tags/tag224.xml"/><Relationship Id="rId10" Type="http://schemas.openxmlformats.org/officeDocument/2006/relationships/tags" Target="../tags/tag223.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8" Type="http://schemas.openxmlformats.org/officeDocument/2006/relationships/tags" Target="../tags/tag47.xml"/><Relationship Id="rId17" Type="http://schemas.openxmlformats.org/officeDocument/2006/relationships/tags" Target="../tags/tag46.xml"/><Relationship Id="rId16" Type="http://schemas.openxmlformats.org/officeDocument/2006/relationships/tags" Target="../tags/tag45.xml"/><Relationship Id="rId15" Type="http://schemas.openxmlformats.org/officeDocument/2006/relationships/tags" Target="../tags/tag44.xml"/><Relationship Id="rId14" Type="http://schemas.openxmlformats.org/officeDocument/2006/relationships/tags" Target="../tags/tag43.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3" Type="http://schemas.openxmlformats.org/officeDocument/2006/relationships/tags" Target="../tags/tag59.xml"/><Relationship Id="rId12" Type="http://schemas.openxmlformats.org/officeDocument/2006/relationships/tags" Target="../tags/tag58.xml"/><Relationship Id="rId11" Type="http://schemas.openxmlformats.org/officeDocument/2006/relationships/tags" Target="../tags/tag57.xml"/><Relationship Id="rId10" Type="http://schemas.openxmlformats.org/officeDocument/2006/relationships/tags" Target="../tags/tag5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5" Type="http://schemas.openxmlformats.org/officeDocument/2006/relationships/tags" Target="../tags/tag73.xml"/><Relationship Id="rId14" Type="http://schemas.openxmlformats.org/officeDocument/2006/relationships/tags" Target="../tags/tag72.xml"/><Relationship Id="rId13" Type="http://schemas.openxmlformats.org/officeDocument/2006/relationships/tags" Target="../tags/tag71.xml"/><Relationship Id="rId12" Type="http://schemas.openxmlformats.org/officeDocument/2006/relationships/tags" Target="../tags/tag70.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6" Type="http://schemas.openxmlformats.org/officeDocument/2006/relationships/tags" Target="../tags/tag88.xml"/><Relationship Id="rId15" Type="http://schemas.openxmlformats.org/officeDocument/2006/relationships/tags" Target="../tags/tag87.xml"/><Relationship Id="rId14" Type="http://schemas.openxmlformats.org/officeDocument/2006/relationships/tags" Target="../tags/tag86.xml"/><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3" Type="http://schemas.openxmlformats.org/officeDocument/2006/relationships/tags" Target="../tags/tag103.xml"/><Relationship Id="rId12" Type="http://schemas.openxmlformats.org/officeDocument/2006/relationships/tags" Target="../tags/tag102.xml"/><Relationship Id="rId11" Type="http://schemas.openxmlformats.org/officeDocument/2006/relationships/tags" Target="../tags/tag101.xml"/><Relationship Id="rId10" Type="http://schemas.openxmlformats.org/officeDocument/2006/relationships/tags" Target="../tags/tag100.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318" y="-953"/>
            <a:ext cx="12192000" cy="6858953"/>
            <a:chOff x="-318" y="-953"/>
            <a:chExt cx="12192000" cy="6858953"/>
          </a:xfrm>
        </p:grpSpPr>
        <p:grpSp>
          <p:nvGrpSpPr>
            <p:cNvPr id="4" name="组合 3"/>
            <p:cNvGrpSpPr/>
            <p:nvPr userDrawn="1"/>
          </p:nvGrpSpPr>
          <p:grpSpPr>
            <a:xfrm>
              <a:off x="-318" y="635"/>
              <a:ext cx="12192000" cy="6857365"/>
              <a:chOff x="-318" y="635"/>
              <a:chExt cx="12192000" cy="6857365"/>
            </a:xfrm>
          </p:grpSpPr>
          <p:grpSp>
            <p:nvGrpSpPr>
              <p:cNvPr id="11" name="组合 10"/>
              <p:cNvGrpSpPr/>
              <p:nvPr userDrawn="1">
                <p:custDataLst>
                  <p:tags r:id="rId3"/>
                </p:custDataLst>
              </p:nvPr>
            </p:nvGrpSpPr>
            <p:grpSpPr>
              <a:xfrm>
                <a:off x="-318" y="635"/>
                <a:ext cx="12192000" cy="6857365"/>
                <a:chOff x="0" y="0"/>
                <a:chExt cx="19200" cy="10799"/>
              </a:xfrm>
            </p:grpSpPr>
            <p:sp>
              <p:nvSpPr>
                <p:cNvPr id="12" name="矩形 11"/>
                <p:cNvSpPr/>
                <p:nvPr userDrawn="1">
                  <p:custDataLst>
                    <p:tags r:id="rId4"/>
                  </p:custDataLst>
                </p:nvPr>
              </p:nvSpPr>
              <p:spPr>
                <a:xfrm>
                  <a:off x="0" y="0"/>
                  <a:ext cx="19200" cy="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a:ea typeface="Arial" panose="020B0604020202020204" pitchFamily="34" charset="0"/>
                  </a:endParaRPr>
                </a:p>
              </p:txBody>
            </p:sp>
            <p:sp>
              <p:nvSpPr>
                <p:cNvPr id="13" name="矩形 12"/>
                <p:cNvSpPr/>
                <p:nvPr userDrawn="1">
                  <p:custDataLst>
                    <p:tags r:id="rId5"/>
                  </p:custDataLst>
                </p:nvPr>
              </p:nvSpPr>
              <p:spPr>
                <a:xfrm>
                  <a:off x="0" y="9720"/>
                  <a:ext cx="19200" cy="1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a:ea typeface="Arial" panose="020B0604020202020204" pitchFamily="34" charset="0"/>
                  </a:endParaRPr>
                </a:p>
              </p:txBody>
            </p:sp>
            <p:sp>
              <p:nvSpPr>
                <p:cNvPr id="25" name="菱形 24"/>
                <p:cNvSpPr/>
                <p:nvPr userDrawn="1">
                  <p:custDataLst>
                    <p:tags r:id="rId6"/>
                  </p:custDataLst>
                </p:nvPr>
              </p:nvSpPr>
              <p:spPr>
                <a:xfrm flipH="1">
                  <a:off x="420" y="399"/>
                  <a:ext cx="474" cy="441"/>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25000" lnSpcReduction="20000"/>
                </a:bodyPr>
                <a:lstStyle/>
                <a:p>
                  <a:pPr algn="ctr">
                    <a:lnSpc>
                      <a:spcPct val="150000"/>
                    </a:lnSpc>
                  </a:pPr>
                  <a:endParaRPr lang="zh-CN" altLang="en-US">
                    <a:ea typeface="Arial" panose="020B0604020202020204" pitchFamily="34" charset="0"/>
                  </a:endParaRPr>
                </a:p>
              </p:txBody>
            </p:sp>
            <p:grpSp>
              <p:nvGrpSpPr>
                <p:cNvPr id="19" name="组合 18"/>
                <p:cNvGrpSpPr/>
                <p:nvPr userDrawn="1">
                  <p:custDataLst>
                    <p:tags r:id="rId7"/>
                  </p:custDataLst>
                </p:nvPr>
              </p:nvGrpSpPr>
              <p:grpSpPr>
                <a:xfrm>
                  <a:off x="16448" y="9574"/>
                  <a:ext cx="2074" cy="675"/>
                  <a:chOff x="0" y="3633950"/>
                  <a:chExt cx="1405715" cy="457699"/>
                </a:xfrm>
              </p:grpSpPr>
              <p:sp>
                <p:nvSpPr>
                  <p:cNvPr id="20" name="菱形 19"/>
                  <p:cNvSpPr/>
                  <p:nvPr userDrawn="1">
                    <p:custDataLst>
                      <p:tags r:id="rId8"/>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32500" lnSpcReduction="20000"/>
                  </a:bodyPr>
                  <a:lstStyle/>
                  <a:p>
                    <a:pPr algn="ctr">
                      <a:lnSpc>
                        <a:spcPct val="150000"/>
                      </a:lnSpc>
                    </a:pPr>
                    <a:endParaRPr lang="zh-CN" altLang="en-US">
                      <a:ea typeface="Arial" panose="020B0604020202020204" pitchFamily="34" charset="0"/>
                    </a:endParaRPr>
                  </a:p>
                </p:txBody>
              </p:sp>
              <p:sp>
                <p:nvSpPr>
                  <p:cNvPr id="21" name="菱形 20"/>
                  <p:cNvSpPr/>
                  <p:nvPr userDrawn="1">
                    <p:custDataLst>
                      <p:tags r:id="rId9"/>
                    </p:custDataLst>
                  </p:nvPr>
                </p:nvSpPr>
                <p:spPr>
                  <a:xfrm>
                    <a:off x="474008"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32500" lnSpcReduction="20000"/>
                  </a:bodyPr>
                  <a:lstStyle/>
                  <a:p>
                    <a:pPr algn="ctr">
                      <a:lnSpc>
                        <a:spcPct val="150000"/>
                      </a:lnSpc>
                    </a:pPr>
                    <a:endParaRPr lang="zh-CN" altLang="en-US">
                      <a:ea typeface="Arial" panose="020B0604020202020204" pitchFamily="34" charset="0"/>
                    </a:endParaRPr>
                  </a:p>
                </p:txBody>
              </p:sp>
              <p:sp>
                <p:nvSpPr>
                  <p:cNvPr id="22" name="菱形 21"/>
                  <p:cNvSpPr/>
                  <p:nvPr userDrawn="1">
                    <p:custDataLst>
                      <p:tags r:id="rId10"/>
                    </p:custDataLst>
                  </p:nvPr>
                </p:nvSpPr>
                <p:spPr>
                  <a:xfrm>
                    <a:off x="948016"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32500" lnSpcReduction="20000"/>
                  </a:bodyPr>
                  <a:lstStyle/>
                  <a:p>
                    <a:pPr algn="ctr">
                      <a:lnSpc>
                        <a:spcPct val="150000"/>
                      </a:lnSpc>
                    </a:pPr>
                    <a:endParaRPr lang="zh-CN" altLang="en-US">
                      <a:ea typeface="Arial" panose="020B0604020202020204" pitchFamily="34" charset="0"/>
                    </a:endParaRPr>
                  </a:p>
                </p:txBody>
              </p:sp>
            </p:grpSp>
          </p:grpSp>
          <p:sp>
            <p:nvSpPr>
              <p:cNvPr id="8" name="圆角矩形 7"/>
              <p:cNvSpPr/>
              <p:nvPr userDrawn="1">
                <p:custDataLst>
                  <p:tags r:id="rId11"/>
                </p:custDataLst>
              </p:nvPr>
            </p:nvSpPr>
            <p:spPr>
              <a:xfrm>
                <a:off x="193040" y="182880"/>
                <a:ext cx="11805285" cy="6491605"/>
              </a:xfrm>
              <a:prstGeom prst="roundRect">
                <a:avLst>
                  <a:gd name="adj" fmla="val 17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a:ea typeface="Arial" panose="020B0604020202020204" pitchFamily="34" charset="0"/>
                </a:endParaRPr>
              </a:p>
            </p:txBody>
          </p:sp>
        </p:grpSp>
        <p:sp>
          <p:nvSpPr>
            <p:cNvPr id="10" name="五边形 4"/>
            <p:cNvSpPr/>
            <p:nvPr userDrawn="1">
              <p:custDataLst>
                <p:tags r:id="rId12"/>
              </p:custDataLst>
            </p:nvPr>
          </p:nvSpPr>
          <p:spPr>
            <a:xfrm rot="5400000">
              <a:off x="5432425" y="-160020"/>
              <a:ext cx="1327785" cy="164592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dirty="0">
                <a:ea typeface="Arial" panose="020B0604020202020204" pitchFamily="34" charset="0"/>
              </a:endParaRPr>
            </a:p>
          </p:txBody>
        </p:sp>
        <p:sp>
          <p:nvSpPr>
            <p:cNvPr id="9" name="五边形 6"/>
            <p:cNvSpPr/>
            <p:nvPr userDrawn="1">
              <p:custDataLst>
                <p:tags r:id="rId13"/>
              </p:custDataLst>
            </p:nvPr>
          </p:nvSpPr>
          <p:spPr>
            <a:xfrm rot="16200000" flipV="1">
              <a:off x="5792470" y="5658485"/>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a:ea typeface="Arial" panose="020B0604020202020204" pitchFamily="34" charset="0"/>
              </a:endParaRPr>
            </a:p>
          </p:txBody>
        </p:sp>
      </p:grpSp>
      <p:sp>
        <p:nvSpPr>
          <p:cNvPr id="16" name="日期占位符 15"/>
          <p:cNvSpPr>
            <a:spLocks noGrp="1"/>
          </p:cNvSpPr>
          <p:nvPr>
            <p:ph type="dt" sz="half" idx="10"/>
            <p:custDataLst>
              <p:tags r:id="rId14"/>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5"/>
            </p:custDataLst>
          </p:nvPr>
        </p:nvSpPr>
        <p:spPr>
          <a:xfrm>
            <a:off x="4116000" y="6349833"/>
            <a:ext cx="3960000" cy="316800"/>
          </a:xfrm>
        </p:spPr>
        <p:txBody>
          <a:bodyPr/>
          <a:lstStyle/>
          <a:p>
            <a:endParaRPr lang="zh-CN" altLang="en-US" dirty="0"/>
          </a:p>
        </p:txBody>
      </p:sp>
      <p:sp>
        <p:nvSpPr>
          <p:cNvPr id="18" name="灯片编号占位符 17"/>
          <p:cNvSpPr>
            <a:spLocks noGrp="1"/>
          </p:cNvSpPr>
          <p:nvPr>
            <p:ph type="sldNum" sz="quarter" idx="12"/>
            <p:custDataLst>
              <p:tags r:id="rId16"/>
            </p:custDataLst>
          </p:nvPr>
        </p:nvSpPr>
        <p:spPr>
          <a:xfrm>
            <a:off x="8610600" y="6349833"/>
            <a:ext cx="2700000" cy="316800"/>
          </a:xfrm>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7"/>
            </p:custDataLst>
          </p:nvPr>
        </p:nvSpPr>
        <p:spPr>
          <a:xfrm>
            <a:off x="3328201" y="4283393"/>
            <a:ext cx="2520000" cy="485140"/>
          </a:xfrm>
        </p:spPr>
        <p:txBody>
          <a:bodyPr lIns="90000" tIns="46800" rIns="90000" bIns="46800" anchor="ctr" anchorCtr="0">
            <a:normAutofit/>
          </a:bodyPr>
          <a:lstStyle>
            <a:lvl1pPr marL="0" indent="0" algn="r">
              <a:lnSpc>
                <a:spcPct val="130000"/>
              </a:lnSpc>
              <a:spcAft>
                <a:spcPts val="0"/>
              </a:spcAft>
              <a:buNone/>
              <a:defRPr sz="1800" baseline="0">
                <a:solidFill>
                  <a:schemeClr val="tx1">
                    <a:lumMod val="85000"/>
                    <a:lumOff val="15000"/>
                  </a:schemeClr>
                </a:solidFill>
              </a:defRPr>
            </a:lvl1pPr>
          </a:lstStyle>
          <a:p>
            <a:pPr lvl="0"/>
            <a:r>
              <a:rPr lang="zh-CN" altLang="en-US" dirty="0"/>
              <a:t>单击此处编辑文本</a:t>
            </a:r>
            <a:endParaRPr lang="zh-CN" altLang="en-US" dirty="0"/>
          </a:p>
        </p:txBody>
      </p:sp>
      <p:sp>
        <p:nvSpPr>
          <p:cNvPr id="2" name="标题 1"/>
          <p:cNvSpPr>
            <a:spLocks noGrp="1"/>
          </p:cNvSpPr>
          <p:nvPr>
            <p:ph type="ctrTitle" hasCustomPrompt="1"/>
            <p:custDataLst>
              <p:tags r:id="rId18"/>
            </p:custDataLst>
          </p:nvPr>
        </p:nvSpPr>
        <p:spPr>
          <a:xfrm>
            <a:off x="2593022" y="2149048"/>
            <a:ext cx="7005956" cy="1344477"/>
          </a:xfrm>
        </p:spPr>
        <p:txBody>
          <a:bodyPr lIns="90000" tIns="46800" rIns="90000" bIns="0" anchor="b" anchorCtr="0">
            <a:normAutofit/>
          </a:bodyPr>
          <a:lstStyle>
            <a:lvl1pPr algn="ctr">
              <a:defRPr sz="6600" spc="600" baseline="0">
                <a:solidFill>
                  <a:schemeClr val="tx1">
                    <a:lumMod val="85000"/>
                    <a:lumOff val="15000"/>
                  </a:schemeClr>
                </a:solidFill>
                <a:ea typeface="汉仪旗黑-85S" panose="00020600040101010101" pitchFamily="18" charset="-122"/>
              </a:defRPr>
            </a:lvl1pPr>
          </a:lstStyle>
          <a:p>
            <a:r>
              <a:rPr lang="zh-CN" altLang="en-US" dirty="0"/>
              <a:t>编辑标题</a:t>
            </a:r>
            <a:endParaRPr lang="zh-CN" altLang="en-US" dirty="0"/>
          </a:p>
        </p:txBody>
      </p:sp>
      <p:sp>
        <p:nvSpPr>
          <p:cNvPr id="3" name="副标题 2"/>
          <p:cNvSpPr>
            <a:spLocks noGrp="1"/>
          </p:cNvSpPr>
          <p:nvPr>
            <p:ph type="subTitle" idx="1" hasCustomPrompt="1"/>
            <p:custDataLst>
              <p:tags r:id="rId19"/>
            </p:custDataLst>
          </p:nvPr>
        </p:nvSpPr>
        <p:spPr>
          <a:xfrm>
            <a:off x="2592705" y="3553460"/>
            <a:ext cx="7005320" cy="485140"/>
          </a:xfrm>
        </p:spPr>
        <p:txBody>
          <a:bodyPr lIns="90000" tIns="0" rIns="90000" bIns="46800" anchor="t" anchorCtr="0">
            <a:normAutofit/>
          </a:bodyPr>
          <a:lstStyle>
            <a:lvl1pPr marL="0" indent="0" algn="ctr"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4" name="文本占位符 13"/>
          <p:cNvSpPr>
            <a:spLocks noGrp="1"/>
          </p:cNvSpPr>
          <p:nvPr>
            <p:ph type="body" sz="quarter" idx="14" hasCustomPrompt="1"/>
            <p:custDataLst>
              <p:tags r:id="rId20"/>
            </p:custDataLst>
          </p:nvPr>
        </p:nvSpPr>
        <p:spPr>
          <a:xfrm>
            <a:off x="6291496" y="4286643"/>
            <a:ext cx="2520000" cy="478640"/>
          </a:xfrm>
        </p:spPr>
        <p:txBody>
          <a:bodyPr lIns="90000" tIns="46800" rIns="90000" bIns="46800" anchor="ctr" anchorCtr="0">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sz="1800"/>
            </a:lvl1pPr>
            <a:lvl2pPr marL="457200" indent="0">
              <a:buNone/>
              <a:defRPr/>
            </a:lvl2p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defRPr/>
            </a:pPr>
            <a:r>
              <a:rPr lang="zh-CN" altLang="en-US" dirty="0"/>
              <a:t>单击此处编辑文本</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bg>
      <p:bgPr>
        <a:solidFill>
          <a:schemeClr val="tx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257176" y="284361"/>
            <a:ext cx="11842224" cy="6446131"/>
            <a:chOff x="257176" y="284361"/>
            <a:chExt cx="11842224" cy="6446131"/>
          </a:xfrm>
        </p:grpSpPr>
        <p:sp>
          <p:nvSpPr>
            <p:cNvPr id="8" name="矩形 7"/>
            <p:cNvSpPr/>
            <p:nvPr userDrawn="1">
              <p:custDataLst>
                <p:tags r:id="rId3"/>
              </p:custDataLst>
            </p:nvPr>
          </p:nvSpPr>
          <p:spPr>
            <a:xfrm>
              <a:off x="257176" y="285907"/>
              <a:ext cx="11677650" cy="6295867"/>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altLang="zh-CN" dirty="0">
                <a:ea typeface="Arial" panose="020B0604020202020204" pitchFamily="34" charset="0"/>
                <a:sym typeface="+mn-ea"/>
              </a:endParaRPr>
            </a:p>
          </p:txBody>
        </p:sp>
        <p:grpSp>
          <p:nvGrpSpPr>
            <p:cNvPr id="9" name="组合 8"/>
            <p:cNvGrpSpPr/>
            <p:nvPr userDrawn="1">
              <p:custDataLst>
                <p:tags r:id="rId4"/>
              </p:custDataLst>
            </p:nvPr>
          </p:nvGrpSpPr>
          <p:grpSpPr>
            <a:xfrm>
              <a:off x="11148545" y="6413693"/>
              <a:ext cx="950855" cy="316799"/>
              <a:chOff x="0" y="3623101"/>
              <a:chExt cx="1405715" cy="468548"/>
            </a:xfrm>
          </p:grpSpPr>
          <p:sp>
            <p:nvSpPr>
              <p:cNvPr id="11" name="菱形 10"/>
              <p:cNvSpPr/>
              <p:nvPr userDrawn="1">
                <p:custDataLst>
                  <p:tags r:id="rId5"/>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2" name="菱形 11"/>
              <p:cNvSpPr/>
              <p:nvPr userDrawn="1">
                <p:custDataLst>
                  <p:tags r:id="rId6"/>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3" name="菱形 12"/>
              <p:cNvSpPr/>
              <p:nvPr userDrawn="1">
                <p:custDataLst>
                  <p:tags r:id="rId7"/>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sp>
          <p:nvSpPr>
            <p:cNvPr id="10" name="五边形 4"/>
            <p:cNvSpPr/>
            <p:nvPr userDrawn="1">
              <p:custDataLst>
                <p:tags r:id="rId8"/>
              </p:custDataLst>
            </p:nvPr>
          </p:nvSpPr>
          <p:spPr>
            <a:xfrm rot="5400000">
              <a:off x="660603" y="23185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604020202020204" pitchFamily="34" charset="0"/>
              </a:endParaRPr>
            </a:p>
          </p:txBody>
        </p:sp>
      </p:grpSp>
      <p:sp>
        <p:nvSpPr>
          <p:cNvPr id="3" name="日期占位符 2"/>
          <p:cNvSpPr>
            <a:spLocks noGrp="1"/>
          </p:cNvSpPr>
          <p:nvPr>
            <p:ph type="dt" sz="half" idx="10"/>
            <p:custDataLst>
              <p:tags r:id="rId9"/>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1"/>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2"/>
            </p:custDataLst>
          </p:nvPr>
        </p:nvSpPr>
        <p:spPr>
          <a:xfrm>
            <a:off x="669930" y="952508"/>
            <a:ext cx="10852237" cy="5388907"/>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st slide">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a:off x="-318" y="-953"/>
            <a:ext cx="12192000" cy="6858953"/>
            <a:chOff x="-318" y="-953"/>
            <a:chExt cx="12192000" cy="6858953"/>
          </a:xfrm>
        </p:grpSpPr>
        <p:grpSp>
          <p:nvGrpSpPr>
            <p:cNvPr id="22" name="组合 21"/>
            <p:cNvGrpSpPr/>
            <p:nvPr userDrawn="1"/>
          </p:nvGrpSpPr>
          <p:grpSpPr>
            <a:xfrm>
              <a:off x="-318" y="635"/>
              <a:ext cx="12192000" cy="6857365"/>
              <a:chOff x="-318" y="635"/>
              <a:chExt cx="12192000" cy="6857365"/>
            </a:xfrm>
          </p:grpSpPr>
          <p:grpSp>
            <p:nvGrpSpPr>
              <p:cNvPr id="25" name="组合 24"/>
              <p:cNvGrpSpPr/>
              <p:nvPr userDrawn="1">
                <p:custDataLst>
                  <p:tags r:id="rId3"/>
                </p:custDataLst>
              </p:nvPr>
            </p:nvGrpSpPr>
            <p:grpSpPr>
              <a:xfrm>
                <a:off x="-318" y="635"/>
                <a:ext cx="12192000" cy="6857365"/>
                <a:chOff x="0" y="0"/>
                <a:chExt cx="19200" cy="10799"/>
              </a:xfrm>
            </p:grpSpPr>
            <p:sp>
              <p:nvSpPr>
                <p:cNvPr id="27" name="矩形 26"/>
                <p:cNvSpPr/>
                <p:nvPr userDrawn="1">
                  <p:custDataLst>
                    <p:tags r:id="rId4"/>
                  </p:custDataLst>
                </p:nvPr>
              </p:nvSpPr>
              <p:spPr>
                <a:xfrm>
                  <a:off x="0" y="0"/>
                  <a:ext cx="19200" cy="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28" name="矩形 27"/>
                <p:cNvSpPr/>
                <p:nvPr userDrawn="1">
                  <p:custDataLst>
                    <p:tags r:id="rId5"/>
                  </p:custDataLst>
                </p:nvPr>
              </p:nvSpPr>
              <p:spPr>
                <a:xfrm>
                  <a:off x="0" y="9720"/>
                  <a:ext cx="19200" cy="1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29" name="菱形 28"/>
                <p:cNvSpPr/>
                <p:nvPr userDrawn="1">
                  <p:custDataLst>
                    <p:tags r:id="rId6"/>
                  </p:custDataLst>
                </p:nvPr>
              </p:nvSpPr>
              <p:spPr>
                <a:xfrm flipH="1">
                  <a:off x="420" y="399"/>
                  <a:ext cx="474" cy="441"/>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nvGrpSpPr>
                <p:cNvPr id="30" name="组合 29"/>
                <p:cNvGrpSpPr/>
                <p:nvPr userDrawn="1">
                  <p:custDataLst>
                    <p:tags r:id="rId7"/>
                  </p:custDataLst>
                </p:nvPr>
              </p:nvGrpSpPr>
              <p:grpSpPr>
                <a:xfrm>
                  <a:off x="16448" y="9574"/>
                  <a:ext cx="2074" cy="675"/>
                  <a:chOff x="0" y="3633950"/>
                  <a:chExt cx="1405715" cy="457699"/>
                </a:xfrm>
              </p:grpSpPr>
              <p:sp>
                <p:nvSpPr>
                  <p:cNvPr id="31" name="菱形 30"/>
                  <p:cNvSpPr/>
                  <p:nvPr userDrawn="1">
                    <p:custDataLst>
                      <p:tags r:id="rId8"/>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32" name="菱形 31"/>
                  <p:cNvSpPr/>
                  <p:nvPr userDrawn="1">
                    <p:custDataLst>
                      <p:tags r:id="rId9"/>
                    </p:custDataLst>
                  </p:nvPr>
                </p:nvSpPr>
                <p:spPr>
                  <a:xfrm>
                    <a:off x="474008"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33" name="菱形 32"/>
                  <p:cNvSpPr/>
                  <p:nvPr userDrawn="1">
                    <p:custDataLst>
                      <p:tags r:id="rId10"/>
                    </p:custDataLst>
                  </p:nvPr>
                </p:nvSpPr>
                <p:spPr>
                  <a:xfrm>
                    <a:off x="948016"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grpSp>
          <p:sp>
            <p:nvSpPr>
              <p:cNvPr id="26" name="圆角矩形 7"/>
              <p:cNvSpPr/>
              <p:nvPr userDrawn="1">
                <p:custDataLst>
                  <p:tags r:id="rId11"/>
                </p:custDataLst>
              </p:nvPr>
            </p:nvSpPr>
            <p:spPr>
              <a:xfrm>
                <a:off x="193040" y="182880"/>
                <a:ext cx="11805285" cy="6491605"/>
              </a:xfrm>
              <a:prstGeom prst="roundRect">
                <a:avLst>
                  <a:gd name="adj" fmla="val 17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sp>
          <p:nvSpPr>
            <p:cNvPr id="23" name="五边形 4"/>
            <p:cNvSpPr/>
            <p:nvPr userDrawn="1">
              <p:custDataLst>
                <p:tags r:id="rId12"/>
              </p:custDataLst>
            </p:nvPr>
          </p:nvSpPr>
          <p:spPr>
            <a:xfrm rot="5400000">
              <a:off x="5432425" y="-160020"/>
              <a:ext cx="1327785" cy="164592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604020202020204" pitchFamily="34" charset="0"/>
              </a:endParaRPr>
            </a:p>
          </p:txBody>
        </p:sp>
        <p:sp>
          <p:nvSpPr>
            <p:cNvPr id="24" name="五边形 6"/>
            <p:cNvSpPr/>
            <p:nvPr userDrawn="1">
              <p:custDataLst>
                <p:tags r:id="rId13"/>
              </p:custDataLst>
            </p:nvPr>
          </p:nvSpPr>
          <p:spPr>
            <a:xfrm rot="16200000" flipV="1">
              <a:off x="5792470" y="5658485"/>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sp>
        <p:nvSpPr>
          <p:cNvPr id="3" name="日期占位符 2"/>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5"/>
            </p:custDataLst>
          </p:nvPr>
        </p:nvSpPr>
        <p:spPr/>
        <p:txBody>
          <a:bodyPr/>
          <a:lstStyle/>
          <a:p>
            <a:endParaRPr lang="zh-CN" altLang="en-US"/>
          </a:p>
        </p:txBody>
      </p:sp>
      <p:sp>
        <p:nvSpPr>
          <p:cNvPr id="5" name="灯片编号占位符 4"/>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17"/>
            </p:custDataLst>
          </p:nvPr>
        </p:nvSpPr>
        <p:spPr>
          <a:xfrm>
            <a:off x="2593023" y="2000251"/>
            <a:ext cx="7005955" cy="1491328"/>
          </a:xfrm>
        </p:spPr>
        <p:txBody>
          <a:bodyPr vert="horz" lIns="90000" tIns="46800" rIns="90000" bIns="0" rtlCol="0" anchor="b" anchorCtr="0">
            <a:normAutofit/>
          </a:bodyPr>
          <a:lstStyle>
            <a:lvl1pPr marL="0" marR="0" algn="ctr" defTabSz="914400" rtl="0" eaLnBrk="1" fontAlgn="auto" latinLnBrk="0" hangingPunct="1">
              <a:lnSpc>
                <a:spcPct val="100000"/>
              </a:lnSpc>
              <a:buNone/>
              <a:defRPr kumimoji="0" lang="zh-CN" altLang="en-US" sz="88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10" name="文本占位符 9"/>
          <p:cNvSpPr>
            <a:spLocks noGrp="1"/>
          </p:cNvSpPr>
          <p:nvPr>
            <p:ph type="body" sz="quarter" idx="13" hasCustomPrompt="1"/>
            <p:custDataLst>
              <p:tags r:id="rId18"/>
            </p:custDataLst>
          </p:nvPr>
        </p:nvSpPr>
        <p:spPr>
          <a:xfrm>
            <a:off x="4979820" y="4079895"/>
            <a:ext cx="2232360" cy="481249"/>
          </a:xfrm>
        </p:spPr>
        <p:txBody>
          <a:bodyPr lIns="90000" tIns="0" rIns="90000" bIns="46800" anchor="ctr" anchorCtr="0">
            <a:normAutofit/>
          </a:bodyPr>
          <a:lstStyle>
            <a:lvl1pPr marL="0" indent="0" algn="ctr">
              <a:buNone/>
              <a:defRPr sz="2000" baseline="0">
                <a:latin typeface="Arial" panose="020B0604020202020204" pitchFamily="34" charset="0"/>
              </a:defRPr>
            </a:lvl1pPr>
            <a:lvl2pPr marL="457200" indent="0">
              <a:buNone/>
              <a:defRPr/>
            </a:lvl2pPr>
          </a:lstStyle>
          <a:p>
            <a:pPr lvl="0"/>
            <a:r>
              <a:rPr lang="zh-CN" altLang="en-US" dirty="0"/>
              <a:t>编辑文本</a:t>
            </a:r>
            <a:endParaRPr lang="zh-CN" altLang="en-US" dirty="0"/>
          </a:p>
        </p:txBody>
      </p:sp>
      <p:sp>
        <p:nvSpPr>
          <p:cNvPr id="12" name="文本占位符 11"/>
          <p:cNvSpPr>
            <a:spLocks noGrp="1"/>
          </p:cNvSpPr>
          <p:nvPr>
            <p:ph type="body" sz="quarter" idx="14" hasCustomPrompt="1"/>
            <p:custDataLst>
              <p:tags r:id="rId19"/>
            </p:custDataLst>
          </p:nvPr>
        </p:nvSpPr>
        <p:spPr>
          <a:xfrm>
            <a:off x="2593022" y="3539541"/>
            <a:ext cx="7005955" cy="481249"/>
          </a:xfrm>
        </p:spPr>
        <p:txBody>
          <a:bodyPr lIns="90000" tIns="0" rIns="90000" bIns="46800" anchor="t" anchorCtr="0">
            <a:normAutofit/>
          </a:bodyPr>
          <a:lstStyle>
            <a:lvl1pPr marL="0" indent="0" algn="ctr">
              <a:buNone/>
              <a:defRPr sz="2400" baseline="0">
                <a:latin typeface="Arial" panose="020B0604020202020204" pitchFamily="34" charset="0"/>
              </a:defRPr>
            </a:lvl1pPr>
            <a:lvl2pPr marL="457200" indent="0">
              <a:buNone/>
              <a:defRPr/>
            </a:lvl2pPr>
          </a:lstStyle>
          <a:p>
            <a:pPr lvl="0"/>
            <a:r>
              <a:rPr lang="zh-CN" altLang="en-US" dirty="0"/>
              <a:t>单击此处编辑文本</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al">
    <p:bg>
      <p:bgPr>
        <a:solidFill>
          <a:schemeClr val="bg2"/>
        </a:solidFill>
        <a:effectLst/>
      </p:bgPr>
    </p:bg>
    <p:spTree>
      <p:nvGrpSpPr>
        <p:cNvPr id="1" name=""/>
        <p:cNvGrpSpPr/>
        <p:nvPr/>
      </p:nvGrpSpPr>
      <p:grpSpPr>
        <a:xfrm>
          <a:off x="0" y="0"/>
          <a:ext cx="0" cy="0"/>
          <a:chOff x="0" y="0"/>
          <a:chExt cx="0" cy="0"/>
        </a:xfrm>
      </p:grpSpPr>
      <p:grpSp>
        <p:nvGrpSpPr>
          <p:cNvPr id="2" name="组合 1"/>
          <p:cNvGrpSpPr/>
          <p:nvPr userDrawn="1">
            <p:custDataLst>
              <p:tags r:id="rId2"/>
            </p:custDataLst>
          </p:nvPr>
        </p:nvGrpSpPr>
        <p:grpSpPr>
          <a:xfrm>
            <a:off x="294286" y="-27771"/>
            <a:ext cx="11755418" cy="6611091"/>
            <a:chOff x="294286" y="-27771"/>
            <a:chExt cx="11755418" cy="6611091"/>
          </a:xfrm>
        </p:grpSpPr>
        <p:grpSp>
          <p:nvGrpSpPr>
            <p:cNvPr id="17" name="组合 16"/>
            <p:cNvGrpSpPr/>
            <p:nvPr userDrawn="1">
              <p:custDataLst>
                <p:tags r:id="rId3"/>
              </p:custDataLst>
            </p:nvPr>
          </p:nvGrpSpPr>
          <p:grpSpPr>
            <a:xfrm>
              <a:off x="11598965" y="6433146"/>
              <a:ext cx="450739" cy="150174"/>
              <a:chOff x="0" y="3623101"/>
              <a:chExt cx="1405715" cy="468548"/>
            </a:xfrm>
          </p:grpSpPr>
          <p:sp>
            <p:nvSpPr>
              <p:cNvPr id="19" name="菱形 18"/>
              <p:cNvSpPr/>
              <p:nvPr userDrawn="1">
                <p:custDataLst>
                  <p:tags r:id="rId4"/>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20" name="菱形 19"/>
              <p:cNvSpPr/>
              <p:nvPr userDrawn="1">
                <p:custDataLst>
                  <p:tags r:id="rId5"/>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21" name="菱形 20"/>
              <p:cNvSpPr/>
              <p:nvPr userDrawn="1">
                <p:custDataLst>
                  <p:tags r:id="rId6"/>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sp>
          <p:nvSpPr>
            <p:cNvPr id="16" name="五边形 4"/>
            <p:cNvSpPr/>
            <p:nvPr userDrawn="1">
              <p:custDataLst>
                <p:tags r:id="rId7"/>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604020202020204" pitchFamily="34" charset="0"/>
              </a:endParaRPr>
            </a:p>
          </p:txBody>
        </p:sp>
      </p:grpSp>
      <p:sp>
        <p:nvSpPr>
          <p:cNvPr id="3" name="日期占位符 2" hidden="1"/>
          <p:cNvSpPr>
            <a:spLocks noGrp="1"/>
          </p:cNvSpPr>
          <p:nvPr userDrawn="1">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hidden="1"/>
          <p:cNvSpPr>
            <a:spLocks noGrp="1"/>
          </p:cNvSpPr>
          <p:nvPr userDrawn="1">
            <p:ph type="ftr" sz="quarter" idx="11"/>
            <p:custDataLst>
              <p:tags r:id="rId9"/>
            </p:custDataLst>
          </p:nvPr>
        </p:nvSpPr>
        <p:spPr/>
        <p:txBody>
          <a:bodyPr/>
          <a:lstStyle/>
          <a:p>
            <a:endParaRPr lang="zh-CN" altLang="en-US" dirty="0"/>
          </a:p>
        </p:txBody>
      </p:sp>
      <p:sp>
        <p:nvSpPr>
          <p:cNvPr id="5" name="灯片编号占位符 4" hidden="1"/>
          <p:cNvSpPr>
            <a:spLocks noGrp="1"/>
          </p:cNvSpPr>
          <p:nvPr userDrawn="1">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标题 6" hidden="1"/>
          <p:cNvSpPr>
            <a:spLocks noGrp="1"/>
          </p:cNvSpPr>
          <p:nvPr>
            <p:ph type="title"/>
            <p:custDataLst>
              <p:tags r:id="rId11"/>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rame">
    <p:bg>
      <p:bgPr>
        <a:solidFill>
          <a:schemeClr val="tx2"/>
        </a:solidFill>
        <a:effectLst/>
      </p:bgPr>
    </p:bg>
    <p:spTree>
      <p:nvGrpSpPr>
        <p:cNvPr id="1" name=""/>
        <p:cNvGrpSpPr/>
        <p:nvPr/>
      </p:nvGrpSpPr>
      <p:grpSpPr>
        <a:xfrm>
          <a:off x="0" y="0"/>
          <a:ext cx="0" cy="0"/>
          <a:chOff x="0" y="0"/>
          <a:chExt cx="0" cy="0"/>
        </a:xfrm>
      </p:grpSpPr>
      <p:grpSp>
        <p:nvGrpSpPr>
          <p:cNvPr id="23" name="组合 22"/>
          <p:cNvGrpSpPr/>
          <p:nvPr userDrawn="1">
            <p:custDataLst>
              <p:tags r:id="rId2"/>
            </p:custDataLst>
          </p:nvPr>
        </p:nvGrpSpPr>
        <p:grpSpPr>
          <a:xfrm>
            <a:off x="257176" y="284361"/>
            <a:ext cx="11842224" cy="6446131"/>
            <a:chOff x="257176" y="284361"/>
            <a:chExt cx="11842224" cy="6446131"/>
          </a:xfrm>
        </p:grpSpPr>
        <p:sp>
          <p:nvSpPr>
            <p:cNvPr id="24" name="矩形 23"/>
            <p:cNvSpPr/>
            <p:nvPr userDrawn="1">
              <p:custDataLst>
                <p:tags r:id="rId3"/>
              </p:custDataLst>
            </p:nvPr>
          </p:nvSpPr>
          <p:spPr>
            <a:xfrm>
              <a:off x="257176" y="285907"/>
              <a:ext cx="11677650" cy="6295867"/>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altLang="zh-CN" dirty="0">
                <a:ea typeface="Arial" panose="020B0604020202020204" pitchFamily="34" charset="0"/>
                <a:sym typeface="+mn-ea"/>
              </a:endParaRPr>
            </a:p>
          </p:txBody>
        </p:sp>
        <p:grpSp>
          <p:nvGrpSpPr>
            <p:cNvPr id="25" name="组合 24"/>
            <p:cNvGrpSpPr/>
            <p:nvPr userDrawn="1">
              <p:custDataLst>
                <p:tags r:id="rId4"/>
              </p:custDataLst>
            </p:nvPr>
          </p:nvGrpSpPr>
          <p:grpSpPr>
            <a:xfrm>
              <a:off x="11148545" y="6413693"/>
              <a:ext cx="950855" cy="316799"/>
              <a:chOff x="0" y="3623101"/>
              <a:chExt cx="1405715" cy="468548"/>
            </a:xfrm>
          </p:grpSpPr>
          <p:sp>
            <p:nvSpPr>
              <p:cNvPr id="27" name="菱形 26"/>
              <p:cNvSpPr/>
              <p:nvPr userDrawn="1">
                <p:custDataLst>
                  <p:tags r:id="rId5"/>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28" name="菱形 27"/>
              <p:cNvSpPr/>
              <p:nvPr userDrawn="1">
                <p:custDataLst>
                  <p:tags r:id="rId6"/>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29" name="菱形 28"/>
              <p:cNvSpPr/>
              <p:nvPr userDrawn="1">
                <p:custDataLst>
                  <p:tags r:id="rId7"/>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sp>
          <p:nvSpPr>
            <p:cNvPr id="26" name="五边形 4"/>
            <p:cNvSpPr/>
            <p:nvPr userDrawn="1">
              <p:custDataLst>
                <p:tags r:id="rId8"/>
              </p:custDataLst>
            </p:nvPr>
          </p:nvSpPr>
          <p:spPr>
            <a:xfrm rot="5400000">
              <a:off x="660603" y="23185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604020202020204" pitchFamily="34" charset="0"/>
              </a:endParaRPr>
            </a:p>
          </p:txBody>
        </p:sp>
      </p:grpSp>
      <p:sp>
        <p:nvSpPr>
          <p:cNvPr id="2" name="标题 1"/>
          <p:cNvSpPr>
            <a:spLocks noGrp="1"/>
          </p:cNvSpPr>
          <p:nvPr userDrawn="1">
            <p:ph type="title" hasCustomPrompt="1"/>
            <p:custDataLst>
              <p:tags r:id="rId9"/>
            </p:custDataLst>
          </p:nvPr>
        </p:nvSpPr>
        <p:spPr>
          <a:xfrm>
            <a:off x="1281600" y="1249200"/>
            <a:ext cx="9626400" cy="723600"/>
          </a:xfrm>
        </p:spPr>
        <p:txBody>
          <a:bodyPr lIns="90000" tIns="46800" rIns="90000" bIns="46800" anchor="ctr">
            <a:normAutofit/>
          </a:bodyPr>
          <a:lstStyle>
            <a:lvl1pPr marL="0" indent="0">
              <a:buFont typeface="Arial" panose="020B0604020202020204" pitchFamily="34" charset="0"/>
              <a:buNone/>
              <a:defRPr sz="32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单击此处编辑标题</a:t>
            </a:r>
            <a:endParaRPr lang="zh-CN" altLang="en-US" dirty="0"/>
          </a:p>
        </p:txBody>
      </p:sp>
      <p:sp>
        <p:nvSpPr>
          <p:cNvPr id="7" name="内容占位符 6"/>
          <p:cNvSpPr>
            <a:spLocks noGrp="1"/>
          </p:cNvSpPr>
          <p:nvPr userDrawn="1">
            <p:ph sz="quarter" idx="13"/>
            <p:custDataLst>
              <p:tags r:id="rId10"/>
            </p:custDataLst>
          </p:nvPr>
        </p:nvSpPr>
        <p:spPr>
          <a:xfrm>
            <a:off x="1281113" y="2163600"/>
            <a:ext cx="9626600" cy="3445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Arial" panose="020B0604020202020204" pitchFamily="34" charset="0"/>
              </a:defRPr>
            </a:lvl1pPr>
            <a:lvl2pPr marL="457200" indent="0">
              <a:buNone/>
              <a:defRPr baseline="0">
                <a:solidFill>
                  <a:schemeClr val="tx1">
                    <a:lumMod val="85000"/>
                    <a:lumOff val="15000"/>
                  </a:schemeClr>
                </a:solidFill>
                <a:latin typeface="Arial" panose="020B0604020202020204" pitchFamily="34" charset="0"/>
                <a:ea typeface="Arial" panose="020B0604020202020204" pitchFamily="34" charset="0"/>
              </a:defRPr>
            </a:lvl2pPr>
            <a:lvl3pPr marL="914400" indent="0">
              <a:buNone/>
              <a:defRPr baseline="0">
                <a:solidFill>
                  <a:schemeClr val="tx1">
                    <a:lumMod val="85000"/>
                    <a:lumOff val="15000"/>
                  </a:schemeClr>
                </a:solidFill>
                <a:latin typeface="Arial" panose="020B0604020202020204" pitchFamily="34" charset="0"/>
                <a:ea typeface="Arial" panose="020B0604020202020204" pitchFamily="34" charset="0"/>
              </a:defRPr>
            </a:lvl3pPr>
            <a:lvl4pPr marL="1371600" indent="0">
              <a:buNone/>
              <a:defRPr baseline="0">
                <a:solidFill>
                  <a:schemeClr val="tx1">
                    <a:lumMod val="85000"/>
                    <a:lumOff val="15000"/>
                  </a:schemeClr>
                </a:solidFill>
                <a:latin typeface="Arial" panose="020B0604020202020204" pitchFamily="34" charset="0"/>
                <a:ea typeface="Arial" panose="020B0604020202020204" pitchFamily="34" charset="0"/>
              </a:defRPr>
            </a:lvl4pPr>
            <a:lvl5pPr marL="1828800" indent="0">
              <a:buNone/>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userDrawn="1">
            <p:ph type="dt" sz="half" idx="10"/>
            <p:custDataLst>
              <p:tags r:id="rId11"/>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12"/>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endParaRPr lang="zh-CN" altLang="en-US" dirty="0"/>
          </a:p>
        </p:txBody>
      </p:sp>
      <p:sp>
        <p:nvSpPr>
          <p:cNvPr id="5" name="灯片编号占位符 4"/>
          <p:cNvSpPr>
            <a:spLocks noGrp="1"/>
          </p:cNvSpPr>
          <p:nvPr userDrawn="1">
            <p:ph type="sldNum" sz="quarter" idx="12"/>
            <p:custDataLst>
              <p:tags r:id="rId13"/>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right">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1"/>
            <a:ext cx="482346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Arial" panose="020B0604020202020204" pitchFamily="34" charset="0"/>
              <a:ea typeface="Arial" panose="020B0604020202020204" pitchFamily="34" charset="0"/>
              <a:sym typeface="+mn-ea"/>
            </a:endParaRPr>
          </a:p>
        </p:txBody>
      </p:sp>
      <p:grpSp>
        <p:nvGrpSpPr>
          <p:cNvPr id="13" name="组合 12"/>
          <p:cNvGrpSpPr/>
          <p:nvPr userDrawn="1">
            <p:custDataLst>
              <p:tags r:id="rId3"/>
            </p:custDataLst>
          </p:nvPr>
        </p:nvGrpSpPr>
        <p:grpSpPr>
          <a:xfrm>
            <a:off x="294286" y="-27771"/>
            <a:ext cx="11755418" cy="6611091"/>
            <a:chOff x="294286" y="-27771"/>
            <a:chExt cx="11755418" cy="6611091"/>
          </a:xfrm>
        </p:grpSpPr>
        <p:grpSp>
          <p:nvGrpSpPr>
            <p:cNvPr id="16" name="组合 15"/>
            <p:cNvGrpSpPr/>
            <p:nvPr userDrawn="1">
              <p:custDataLst>
                <p:tags r:id="rId4"/>
              </p:custDataLst>
            </p:nvPr>
          </p:nvGrpSpPr>
          <p:grpSpPr>
            <a:xfrm>
              <a:off x="11598965" y="6433146"/>
              <a:ext cx="450739" cy="150174"/>
              <a:chOff x="0" y="3623101"/>
              <a:chExt cx="1405715" cy="468548"/>
            </a:xfrm>
          </p:grpSpPr>
          <p:sp>
            <p:nvSpPr>
              <p:cNvPr id="18" name="菱形 17"/>
              <p:cNvSpPr/>
              <p:nvPr userDrawn="1">
                <p:custDataLst>
                  <p:tags r:id="rId5"/>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9" name="菱形 18"/>
              <p:cNvSpPr/>
              <p:nvPr userDrawn="1">
                <p:custDataLst>
                  <p:tags r:id="rId6"/>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22" name="菱形 21"/>
              <p:cNvSpPr/>
              <p:nvPr userDrawn="1">
                <p:custDataLst>
                  <p:tags r:id="rId7"/>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sp>
          <p:nvSpPr>
            <p:cNvPr id="17" name="五边形 4"/>
            <p:cNvSpPr/>
            <p:nvPr userDrawn="1">
              <p:custDataLst>
                <p:tags r:id="rId8"/>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604020202020204" pitchFamily="34" charset="0"/>
              </a:endParaRPr>
            </a:p>
          </p:txBody>
        </p:sp>
      </p:grpSp>
      <p:sp>
        <p:nvSpPr>
          <p:cNvPr id="2" name="标题 1"/>
          <p:cNvSpPr>
            <a:spLocks noGrp="1"/>
          </p:cNvSpPr>
          <p:nvPr userDrawn="1">
            <p:ph type="title" hasCustomPrompt="1"/>
            <p:custDataLst>
              <p:tags r:id="rId9"/>
            </p:custDataLst>
          </p:nvPr>
        </p:nvSpPr>
        <p:spPr>
          <a:xfrm>
            <a:off x="583200" y="629920"/>
            <a:ext cx="3960000" cy="1022480"/>
          </a:xfrm>
        </p:spPr>
        <p:txBody>
          <a:bodyPr lIns="90000" tIns="46800" rIns="90000" bIns="46800" anchor="ctr">
            <a:normAutofit/>
          </a:bodyPr>
          <a:lstStyle>
            <a:lvl1pPr marL="0" indent="0">
              <a:buFont typeface="Arial" panose="020B0604020202020204" pitchFamily="34" charset="0"/>
              <a:buNone/>
              <a:defRPr sz="36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编辑标题</a:t>
            </a:r>
            <a:endParaRPr lang="zh-CN" altLang="en-US" dirty="0"/>
          </a:p>
        </p:txBody>
      </p:sp>
      <p:sp>
        <p:nvSpPr>
          <p:cNvPr id="3" name="日期占位符 2"/>
          <p:cNvSpPr>
            <a:spLocks noGrp="1"/>
          </p:cNvSpPr>
          <p:nvPr userDrawn="1">
            <p:ph type="dt" sz="half" idx="10"/>
            <p:custDataLst>
              <p:tags r:id="rId10"/>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fld id="{760FBDFE-C587-4B4C-A407-44438C67B59E}" type="datetimeFigureOut">
              <a:rPr lang="zh-CN" altLang="en-US" smtClean="0"/>
            </a:fld>
            <a:endParaRPr lang="zh-CN" altLang="en-US" dirty="0"/>
          </a:p>
        </p:txBody>
      </p:sp>
      <p:sp>
        <p:nvSpPr>
          <p:cNvPr id="4" name="页脚占位符 3"/>
          <p:cNvSpPr>
            <a:spLocks noGrp="1"/>
          </p:cNvSpPr>
          <p:nvPr userDrawn="1">
            <p:ph type="ftr" sz="quarter" idx="11"/>
            <p:custDataLst>
              <p:tags r:id="rId11"/>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endParaRPr lang="zh-CN" altLang="en-US" dirty="0"/>
          </a:p>
        </p:txBody>
      </p:sp>
      <p:sp>
        <p:nvSpPr>
          <p:cNvPr id="5" name="灯片编号占位符 4"/>
          <p:cNvSpPr>
            <a:spLocks noGrp="1"/>
          </p:cNvSpPr>
          <p:nvPr userDrawn="1">
            <p:ph type="sldNum" sz="quarter" idx="12"/>
            <p:custDataLst>
              <p:tags r:id="rId12"/>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3"/>
            </p:custDataLst>
          </p:nvPr>
        </p:nvSpPr>
        <p:spPr>
          <a:xfrm>
            <a:off x="586800" y="1764000"/>
            <a:ext cx="3956400" cy="4093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Arial" panose="020B0604020202020204" pitchFamily="34" charset="0"/>
              </a:defRPr>
            </a:lvl1pPr>
            <a:lvl2pPr marL="457200" indent="0">
              <a:buNone/>
              <a:defRPr baseline="0">
                <a:solidFill>
                  <a:schemeClr val="tx1">
                    <a:lumMod val="85000"/>
                    <a:lumOff val="15000"/>
                  </a:schemeClr>
                </a:solidFill>
                <a:latin typeface="Arial" panose="020B0604020202020204" pitchFamily="34" charset="0"/>
                <a:ea typeface="Arial" panose="020B0604020202020204" pitchFamily="34" charset="0"/>
              </a:defRPr>
            </a:lvl2pPr>
            <a:lvl3pPr marL="914400" indent="0">
              <a:buNone/>
              <a:defRPr baseline="0">
                <a:solidFill>
                  <a:schemeClr val="tx1">
                    <a:lumMod val="85000"/>
                    <a:lumOff val="15000"/>
                  </a:schemeClr>
                </a:solidFill>
                <a:latin typeface="Arial" panose="020B0604020202020204" pitchFamily="34" charset="0"/>
                <a:ea typeface="Arial" panose="020B0604020202020204" pitchFamily="34" charset="0"/>
              </a:defRPr>
            </a:lvl3pPr>
            <a:lvl4pPr marL="1371600" indent="0">
              <a:buNone/>
              <a:defRPr baseline="0">
                <a:solidFill>
                  <a:schemeClr val="tx1">
                    <a:lumMod val="85000"/>
                    <a:lumOff val="15000"/>
                  </a:schemeClr>
                </a:solidFill>
                <a:latin typeface="Arial" panose="020B0604020202020204" pitchFamily="34" charset="0"/>
                <a:ea typeface="Arial" panose="020B0604020202020204" pitchFamily="34" charset="0"/>
              </a:defRPr>
            </a:lvl4pPr>
            <a:lvl5pPr marL="1828800" indent="0">
              <a:buNone/>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userDrawn="1">
            <p:ph sz="quarter" idx="14"/>
            <p:custDataLst>
              <p:tags r:id="rId14"/>
            </p:custDataLst>
          </p:nvPr>
        </p:nvSpPr>
        <p:spPr>
          <a:xfrm>
            <a:off x="5101200" y="769938"/>
            <a:ext cx="6480000" cy="5087937"/>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Arial" panose="020B0604020202020204" pitchFamily="34" charset="0"/>
              </a:defRPr>
            </a:lvl1pPr>
            <a:lvl2pPr marL="457200" indent="0">
              <a:buNone/>
              <a:defRPr baseline="0">
                <a:solidFill>
                  <a:schemeClr val="tx1">
                    <a:lumMod val="85000"/>
                    <a:lumOff val="15000"/>
                  </a:schemeClr>
                </a:solidFill>
                <a:latin typeface="Arial" panose="020B0604020202020204" pitchFamily="34" charset="0"/>
                <a:ea typeface="Arial" panose="020B0604020202020204" pitchFamily="34" charset="0"/>
              </a:defRPr>
            </a:lvl2pPr>
            <a:lvl3pPr marL="914400" indent="0">
              <a:buNone/>
              <a:defRPr baseline="0">
                <a:solidFill>
                  <a:schemeClr val="tx1">
                    <a:lumMod val="85000"/>
                    <a:lumOff val="15000"/>
                  </a:schemeClr>
                </a:solidFill>
                <a:latin typeface="Arial" panose="020B0604020202020204" pitchFamily="34" charset="0"/>
                <a:ea typeface="Arial" panose="020B0604020202020204" pitchFamily="34" charset="0"/>
              </a:defRPr>
            </a:lvl3pPr>
            <a:lvl4pPr marL="1371600" indent="0">
              <a:buNone/>
              <a:defRPr baseline="0">
                <a:solidFill>
                  <a:schemeClr val="tx1">
                    <a:lumMod val="85000"/>
                    <a:lumOff val="15000"/>
                  </a:schemeClr>
                </a:solidFill>
                <a:latin typeface="Arial" panose="020B0604020202020204" pitchFamily="34" charset="0"/>
                <a:ea typeface="Arial" panose="020B0604020202020204" pitchFamily="34" charset="0"/>
              </a:defRPr>
            </a:lvl4pPr>
            <a:lvl5pPr marL="1828800" indent="0">
              <a:buNone/>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p/down">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Arial" panose="020B0604020202020204" pitchFamily="34" charset="0"/>
              <a:sym typeface="+mn-ea"/>
            </a:endParaRPr>
          </a:p>
        </p:txBody>
      </p:sp>
      <p:grpSp>
        <p:nvGrpSpPr>
          <p:cNvPr id="21" name="组合 20"/>
          <p:cNvGrpSpPr/>
          <p:nvPr userDrawn="1">
            <p:custDataLst>
              <p:tags r:id="rId3"/>
            </p:custDataLst>
          </p:nvPr>
        </p:nvGrpSpPr>
        <p:grpSpPr>
          <a:xfrm>
            <a:off x="294286" y="-27771"/>
            <a:ext cx="11755418" cy="6611091"/>
            <a:chOff x="294286" y="-27771"/>
            <a:chExt cx="11755418" cy="6611091"/>
          </a:xfrm>
        </p:grpSpPr>
        <p:grpSp>
          <p:nvGrpSpPr>
            <p:cNvPr id="23" name="组合 22"/>
            <p:cNvGrpSpPr/>
            <p:nvPr userDrawn="1">
              <p:custDataLst>
                <p:tags r:id="rId4"/>
              </p:custDataLst>
            </p:nvPr>
          </p:nvGrpSpPr>
          <p:grpSpPr>
            <a:xfrm>
              <a:off x="11598965" y="6433146"/>
              <a:ext cx="450739" cy="150174"/>
              <a:chOff x="0" y="3623101"/>
              <a:chExt cx="1405715" cy="468548"/>
            </a:xfrm>
          </p:grpSpPr>
          <p:sp>
            <p:nvSpPr>
              <p:cNvPr id="25" name="菱形 24"/>
              <p:cNvSpPr/>
              <p:nvPr userDrawn="1">
                <p:custDataLst>
                  <p:tags r:id="rId5"/>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26" name="菱形 25"/>
              <p:cNvSpPr/>
              <p:nvPr userDrawn="1">
                <p:custDataLst>
                  <p:tags r:id="rId6"/>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27" name="菱形 26"/>
              <p:cNvSpPr/>
              <p:nvPr userDrawn="1">
                <p:custDataLst>
                  <p:tags r:id="rId7"/>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sp>
          <p:nvSpPr>
            <p:cNvPr id="24" name="五边形 4"/>
            <p:cNvSpPr/>
            <p:nvPr userDrawn="1">
              <p:custDataLst>
                <p:tags r:id="rId8"/>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604020202020204" pitchFamily="34" charset="0"/>
              </a:endParaRPr>
            </a:p>
          </p:txBody>
        </p:sp>
      </p:grpSp>
      <p:sp>
        <p:nvSpPr>
          <p:cNvPr id="2" name="标题 1"/>
          <p:cNvSpPr>
            <a:spLocks noGrp="1"/>
          </p:cNvSpPr>
          <p:nvPr>
            <p:ph type="title"/>
            <p:custDataLst>
              <p:tags r:id="rId9"/>
            </p:custDataLst>
          </p:nvPr>
        </p:nvSpPr>
        <p:spPr>
          <a:xfrm>
            <a:off x="612000" y="689418"/>
            <a:ext cx="10976400" cy="718182"/>
          </a:xfrm>
        </p:spPr>
        <p:txBody>
          <a:bodyPr lIns="90000" tIns="46800" rIns="90000" bIns="46800" anchor="ctr">
            <a:normAutofit/>
          </a:bodyPr>
          <a:lstStyle>
            <a:lvl1pPr algn="ctr">
              <a:defRPr sz="36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lIns="90000" tIns="46800" rIns="90000" bIns="46800">
            <a:normAutofit/>
          </a:bodyPr>
          <a:lstStyle>
            <a:lvl1pPr algn="ctr">
              <a:defRPr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wn/up">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Arial" panose="020B0604020202020204" pitchFamily="34" charset="0"/>
              <a:sym typeface="+mn-ea"/>
            </a:endParaRPr>
          </a:p>
        </p:txBody>
      </p:sp>
      <p:grpSp>
        <p:nvGrpSpPr>
          <p:cNvPr id="20" name="组合 19"/>
          <p:cNvGrpSpPr/>
          <p:nvPr userDrawn="1">
            <p:custDataLst>
              <p:tags r:id="rId3"/>
            </p:custDataLst>
          </p:nvPr>
        </p:nvGrpSpPr>
        <p:grpSpPr>
          <a:xfrm>
            <a:off x="294286" y="-27771"/>
            <a:ext cx="11755418" cy="6611091"/>
            <a:chOff x="294286" y="-27771"/>
            <a:chExt cx="11755418" cy="6611091"/>
          </a:xfrm>
        </p:grpSpPr>
        <p:grpSp>
          <p:nvGrpSpPr>
            <p:cNvPr id="21" name="组合 20"/>
            <p:cNvGrpSpPr/>
            <p:nvPr userDrawn="1">
              <p:custDataLst>
                <p:tags r:id="rId4"/>
              </p:custDataLst>
            </p:nvPr>
          </p:nvGrpSpPr>
          <p:grpSpPr>
            <a:xfrm>
              <a:off x="11598965" y="6433146"/>
              <a:ext cx="450739" cy="150174"/>
              <a:chOff x="0" y="3623101"/>
              <a:chExt cx="1405715" cy="468548"/>
            </a:xfrm>
          </p:grpSpPr>
          <p:sp>
            <p:nvSpPr>
              <p:cNvPr id="25" name="菱形 24"/>
              <p:cNvSpPr/>
              <p:nvPr userDrawn="1">
                <p:custDataLst>
                  <p:tags r:id="rId5"/>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26" name="菱形 25"/>
              <p:cNvSpPr/>
              <p:nvPr userDrawn="1">
                <p:custDataLst>
                  <p:tags r:id="rId6"/>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27" name="菱形 26"/>
              <p:cNvSpPr/>
              <p:nvPr userDrawn="1">
                <p:custDataLst>
                  <p:tags r:id="rId7"/>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sp>
          <p:nvSpPr>
            <p:cNvPr id="22" name="五边形 4"/>
            <p:cNvSpPr/>
            <p:nvPr userDrawn="1">
              <p:custDataLst>
                <p:tags r:id="rId8"/>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604020202020204" pitchFamily="34" charset="0"/>
              </a:endParaRPr>
            </a:p>
          </p:txBody>
        </p:sp>
      </p:grpSp>
      <p:sp>
        <p:nvSpPr>
          <p:cNvPr id="2" name="标题 1"/>
          <p:cNvSpPr>
            <a:spLocks noGrp="1"/>
          </p:cNvSpPr>
          <p:nvPr>
            <p:ph type="title"/>
            <p:custDataLst>
              <p:tags r:id="rId9"/>
            </p:custDataLst>
          </p:nvPr>
        </p:nvSpPr>
        <p:spPr>
          <a:xfrm>
            <a:off x="604800" y="579120"/>
            <a:ext cx="10976400" cy="655680"/>
          </a:xfrm>
        </p:spPr>
        <p:txBody>
          <a:bodyPr lIns="90000" tIns="46800" rIns="90000" bIns="46800" anchor="ctr">
            <a:normAutofit/>
          </a:bodyPr>
          <a:lstStyle>
            <a:lvl1pPr algn="ctr">
              <a:defRPr sz="32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avigation">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Arial" panose="020B0604020202020204" pitchFamily="34" charset="0"/>
              <a:sym typeface="+mn-ea"/>
            </a:endParaRPr>
          </a:p>
        </p:txBody>
      </p:sp>
      <p:sp>
        <p:nvSpPr>
          <p:cNvPr id="2" name="标题 1"/>
          <p:cNvSpPr>
            <a:spLocks noGrp="1"/>
          </p:cNvSpPr>
          <p:nvPr>
            <p:ph type="title"/>
            <p:custDataLst>
              <p:tags r:id="rId3"/>
            </p:custDataLst>
          </p:nvPr>
        </p:nvSpPr>
        <p:spPr>
          <a:xfrm>
            <a:off x="579600" y="237600"/>
            <a:ext cx="11037600" cy="441964"/>
          </a:xfrm>
        </p:spPr>
        <p:txBody>
          <a:bodyPr lIns="90000" tIns="46800" rIns="90000" bIns="46800">
            <a:normAutofit/>
          </a:bodyPr>
          <a:lstStyle>
            <a:lvl1pPr marL="0" indent="0">
              <a:buFont typeface="Arial" panose="020B0604020202020204" pitchFamily="34" charset="0"/>
              <a:buNone/>
              <a:defRPr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Arial" panose="020B0604020202020204" pitchFamily="34" charset="0"/>
              </a:defRPr>
            </a:lvl1pPr>
            <a:lvl2pPr marL="457200" indent="0">
              <a:buNone/>
              <a:defRPr baseline="0">
                <a:solidFill>
                  <a:schemeClr val="tx1">
                    <a:lumMod val="85000"/>
                    <a:lumOff val="15000"/>
                  </a:schemeClr>
                </a:solidFill>
                <a:latin typeface="Arial" panose="020B0604020202020204" pitchFamily="34" charset="0"/>
                <a:ea typeface="Arial" panose="020B0604020202020204" pitchFamily="34" charset="0"/>
              </a:defRPr>
            </a:lvl2pPr>
            <a:lvl3pPr marL="914400" indent="0">
              <a:buNone/>
              <a:defRPr baseline="0">
                <a:solidFill>
                  <a:schemeClr val="tx1">
                    <a:lumMod val="85000"/>
                    <a:lumOff val="15000"/>
                  </a:schemeClr>
                </a:solidFill>
                <a:latin typeface="Arial" panose="020B0604020202020204" pitchFamily="34" charset="0"/>
                <a:ea typeface="Arial" panose="020B0604020202020204" pitchFamily="34" charset="0"/>
              </a:defRPr>
            </a:lvl3pPr>
            <a:lvl4pPr marL="1371600" indent="0">
              <a:buNone/>
              <a:defRPr baseline="0">
                <a:solidFill>
                  <a:schemeClr val="tx1">
                    <a:lumMod val="85000"/>
                    <a:lumOff val="15000"/>
                  </a:schemeClr>
                </a:solidFill>
                <a:latin typeface="Arial" panose="020B0604020202020204" pitchFamily="34" charset="0"/>
                <a:ea typeface="Arial" panose="020B0604020202020204" pitchFamily="34" charset="0"/>
              </a:defRPr>
            </a:lvl4pPr>
            <a:lvl5pPr marL="1828800" indent="0">
              <a:buNone/>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Arial" panose="020B0604020202020204" pitchFamily="34" charset="0"/>
              </a:defRPr>
            </a:lvl1pPr>
            <a:lvl2pPr marL="457200" indent="0">
              <a:buNone/>
              <a:defRPr baseline="0">
                <a:solidFill>
                  <a:schemeClr val="tx1">
                    <a:lumMod val="85000"/>
                    <a:lumOff val="15000"/>
                  </a:schemeClr>
                </a:solidFill>
                <a:latin typeface="Arial" panose="020B0604020202020204" pitchFamily="34" charset="0"/>
                <a:ea typeface="Arial" panose="020B0604020202020204" pitchFamily="34" charset="0"/>
              </a:defRPr>
            </a:lvl2pPr>
            <a:lvl3pPr marL="914400" indent="0">
              <a:buNone/>
              <a:defRPr baseline="0">
                <a:solidFill>
                  <a:schemeClr val="tx1">
                    <a:lumMod val="85000"/>
                    <a:lumOff val="15000"/>
                  </a:schemeClr>
                </a:solidFill>
                <a:latin typeface="Arial" panose="020B0604020202020204" pitchFamily="34" charset="0"/>
                <a:ea typeface="Arial" panose="020B0604020202020204" pitchFamily="34" charset="0"/>
              </a:defRPr>
            </a:lvl3pPr>
            <a:lvl4pPr marL="1371600" indent="0">
              <a:buNone/>
              <a:defRPr baseline="0">
                <a:solidFill>
                  <a:schemeClr val="tx1">
                    <a:lumMod val="85000"/>
                    <a:lumOff val="15000"/>
                  </a:schemeClr>
                </a:solidFill>
                <a:latin typeface="Arial" panose="020B0604020202020204" pitchFamily="34" charset="0"/>
                <a:ea typeface="Arial" panose="020B0604020202020204" pitchFamily="34" charset="0"/>
              </a:defRPr>
            </a:lvl4pPr>
            <a:lvl5pPr marL="1828800" indent="0">
              <a:buNone/>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istband">
    <p:bg>
      <p:bgPr>
        <a:solidFill>
          <a:schemeClr val="tx2"/>
        </a:solidFill>
        <a:effectLst/>
      </p:bgPr>
    </p:bg>
    <p:spTree>
      <p:nvGrpSpPr>
        <p:cNvPr id="1" name=""/>
        <p:cNvGrpSpPr/>
        <p:nvPr/>
      </p:nvGrpSpPr>
      <p:grpSpPr>
        <a:xfrm>
          <a:off x="0" y="0"/>
          <a:ext cx="0" cy="0"/>
          <a:chOff x="0" y="0"/>
          <a:chExt cx="0" cy="0"/>
        </a:xfrm>
      </p:grpSpPr>
      <p:sp>
        <p:nvSpPr>
          <p:cNvPr id="17" name="圆角矩形 7"/>
          <p:cNvSpPr/>
          <p:nvPr userDrawn="1">
            <p:custDataLst>
              <p:tags r:id="rId2"/>
            </p:custDataLst>
          </p:nvPr>
        </p:nvSpPr>
        <p:spPr>
          <a:xfrm>
            <a:off x="193040" y="182880"/>
            <a:ext cx="11805285" cy="6491605"/>
          </a:xfrm>
          <a:prstGeom prst="roundRect">
            <a:avLst>
              <a:gd name="adj" fmla="val 17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Arial" panose="020B0604020202020204" pitchFamily="34" charset="0"/>
            </a:endParaRPr>
          </a:p>
        </p:txBody>
      </p:sp>
      <p:sp>
        <p:nvSpPr>
          <p:cNvPr id="10" name="矩形 9"/>
          <p:cNvSpPr/>
          <p:nvPr userDrawn="1">
            <p:custDataLst>
              <p:tags r:id="rId3"/>
            </p:custDataLst>
          </p:nvPr>
        </p:nvSpPr>
        <p:spPr>
          <a:xfrm>
            <a:off x="0" y="98638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Arial" panose="020B0604020202020204" pitchFamily="34" charset="0"/>
              <a:sym typeface="+mn-ea"/>
            </a:endParaRPr>
          </a:p>
        </p:txBody>
      </p:sp>
      <p:grpSp>
        <p:nvGrpSpPr>
          <p:cNvPr id="6" name="组合 5"/>
          <p:cNvGrpSpPr/>
          <p:nvPr userDrawn="1">
            <p:custDataLst>
              <p:tags r:id="rId4"/>
            </p:custDataLst>
          </p:nvPr>
        </p:nvGrpSpPr>
        <p:grpSpPr>
          <a:xfrm>
            <a:off x="5273040" y="-953"/>
            <a:ext cx="1646238" cy="6858953"/>
            <a:chOff x="5273040" y="-953"/>
            <a:chExt cx="1646238" cy="6858953"/>
          </a:xfrm>
        </p:grpSpPr>
        <p:sp>
          <p:nvSpPr>
            <p:cNvPr id="12" name="五边形 4"/>
            <p:cNvSpPr/>
            <p:nvPr userDrawn="1">
              <p:custDataLst>
                <p:tags r:id="rId5"/>
              </p:custDataLst>
            </p:nvPr>
          </p:nvSpPr>
          <p:spPr>
            <a:xfrm rot="5400000">
              <a:off x="5432425" y="-160020"/>
              <a:ext cx="1327785" cy="164592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604020202020204" pitchFamily="34" charset="0"/>
              </a:endParaRPr>
            </a:p>
          </p:txBody>
        </p:sp>
        <p:sp>
          <p:nvSpPr>
            <p:cNvPr id="13" name="五边形 6"/>
            <p:cNvSpPr/>
            <p:nvPr userDrawn="1">
              <p:custDataLst>
                <p:tags r:id="rId6"/>
              </p:custDataLst>
            </p:nvPr>
          </p:nvSpPr>
          <p:spPr>
            <a:xfrm rot="16200000" flipV="1">
              <a:off x="5792470" y="5731510"/>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sp>
        <p:nvSpPr>
          <p:cNvPr id="2" name="标题 1"/>
          <p:cNvSpPr>
            <a:spLocks noGrp="1"/>
          </p:cNvSpPr>
          <p:nvPr userDrawn="1">
            <p:ph type="title" hasCustomPrompt="1"/>
            <p:custDataLst>
              <p:tags r:id="rId7"/>
            </p:custDataLst>
          </p:nvPr>
        </p:nvSpPr>
        <p:spPr>
          <a:xfrm>
            <a:off x="1522800" y="1818640"/>
            <a:ext cx="9144000" cy="1907360"/>
          </a:xfrm>
        </p:spPr>
        <p:txBody>
          <a:bodyPr lIns="90000" tIns="46800" rIns="90000" bIns="46800" anchor="b">
            <a:normAutofit/>
          </a:bodyPr>
          <a:lstStyle>
            <a:lvl1pPr marL="0" indent="0" algn="ctr">
              <a:buFont typeface="Arial" panose="020B0604020202020204" pitchFamily="34" charset="0"/>
              <a:buNone/>
              <a:defRPr sz="60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单击此处编辑标题</a:t>
            </a:r>
            <a:endParaRPr lang="zh-CN" altLang="en-US" dirty="0"/>
          </a:p>
        </p:txBody>
      </p:sp>
      <p:sp>
        <p:nvSpPr>
          <p:cNvPr id="3" name="日期占位符 2"/>
          <p:cNvSpPr>
            <a:spLocks noGrp="1"/>
          </p:cNvSpPr>
          <p:nvPr userDrawn="1">
            <p:ph type="dt" sz="half" idx="10"/>
            <p:custDataLst>
              <p:tags r:id="rId8"/>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9"/>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endParaRPr lang="zh-CN" altLang="en-US" dirty="0"/>
          </a:p>
        </p:txBody>
      </p:sp>
      <p:sp>
        <p:nvSpPr>
          <p:cNvPr id="5" name="灯片编号占位符 4"/>
          <p:cNvSpPr>
            <a:spLocks noGrp="1"/>
          </p:cNvSpPr>
          <p:nvPr userDrawn="1">
            <p:ph type="sldNum" sz="quarter" idx="12"/>
            <p:custDataLst>
              <p:tags r:id="rId10"/>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1"/>
            </p:custDataLst>
          </p:nvPr>
        </p:nvSpPr>
        <p:spPr>
          <a:xfrm>
            <a:off x="1522413" y="3862800"/>
            <a:ext cx="9144000" cy="1656000"/>
          </a:xfrm>
        </p:spPr>
        <p:txBody>
          <a:bodyPr lIns="90000" tIns="46800" rIns="90000" bIns="46800">
            <a:normAutofit/>
          </a:bodyPr>
          <a:lstStyle>
            <a:lvl1pPr marL="0" indent="0" algn="ctr">
              <a:buNone/>
              <a:defRPr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10" name="Picture Placeholder 9"/>
          <p:cNvSpPr>
            <a:spLocks noGrp="1"/>
          </p:cNvSpPr>
          <p:nvPr>
            <p:ph type="pic" sz="quarter" idx="38"/>
          </p:nvPr>
        </p:nvSpPr>
        <p:spPr>
          <a:xfrm>
            <a:off x="5715000" y="381002"/>
            <a:ext cx="6057900" cy="6057899"/>
          </a:xfrm>
          <a:custGeom>
            <a:avLst/>
            <a:gdLst>
              <a:gd name="connsiteX0" fmla="*/ 4074860 w 6057900"/>
              <a:gd name="connsiteY0" fmla="*/ 4074859 h 6057899"/>
              <a:gd name="connsiteX1" fmla="*/ 6057900 w 6057900"/>
              <a:gd name="connsiteY1" fmla="*/ 4074859 h 6057899"/>
              <a:gd name="connsiteX2" fmla="*/ 6057900 w 6057900"/>
              <a:gd name="connsiteY2" fmla="*/ 6057899 h 6057899"/>
              <a:gd name="connsiteX3" fmla="*/ 4074860 w 6057900"/>
              <a:gd name="connsiteY3" fmla="*/ 6057899 h 6057899"/>
              <a:gd name="connsiteX4" fmla="*/ 4074860 w 6057900"/>
              <a:gd name="connsiteY4" fmla="*/ 2037429 h 6057899"/>
              <a:gd name="connsiteX5" fmla="*/ 6057900 w 6057900"/>
              <a:gd name="connsiteY5" fmla="*/ 2037429 h 6057899"/>
              <a:gd name="connsiteX6" fmla="*/ 6057900 w 6057900"/>
              <a:gd name="connsiteY6" fmla="*/ 4020469 h 6057899"/>
              <a:gd name="connsiteX7" fmla="*/ 4074860 w 6057900"/>
              <a:gd name="connsiteY7" fmla="*/ 4020469 h 6057899"/>
              <a:gd name="connsiteX8" fmla="*/ 2037430 w 6057900"/>
              <a:gd name="connsiteY8" fmla="*/ 2037429 h 6057899"/>
              <a:gd name="connsiteX9" fmla="*/ 4020470 w 6057900"/>
              <a:gd name="connsiteY9" fmla="*/ 2037429 h 6057899"/>
              <a:gd name="connsiteX10" fmla="*/ 4020470 w 6057900"/>
              <a:gd name="connsiteY10" fmla="*/ 4020469 h 6057899"/>
              <a:gd name="connsiteX11" fmla="*/ 2037430 w 6057900"/>
              <a:gd name="connsiteY11" fmla="*/ 4020469 h 6057899"/>
              <a:gd name="connsiteX12" fmla="*/ 4074860 w 6057900"/>
              <a:gd name="connsiteY12" fmla="*/ 0 h 6057899"/>
              <a:gd name="connsiteX13" fmla="*/ 6057900 w 6057900"/>
              <a:gd name="connsiteY13" fmla="*/ 0 h 6057899"/>
              <a:gd name="connsiteX14" fmla="*/ 6057900 w 6057900"/>
              <a:gd name="connsiteY14" fmla="*/ 1983040 h 6057899"/>
              <a:gd name="connsiteX15" fmla="*/ 4074860 w 6057900"/>
              <a:gd name="connsiteY15" fmla="*/ 1983040 h 6057899"/>
              <a:gd name="connsiteX16" fmla="*/ 2037430 w 6057900"/>
              <a:gd name="connsiteY16" fmla="*/ 0 h 6057899"/>
              <a:gd name="connsiteX17" fmla="*/ 4020470 w 6057900"/>
              <a:gd name="connsiteY17" fmla="*/ 0 h 6057899"/>
              <a:gd name="connsiteX18" fmla="*/ 4020470 w 6057900"/>
              <a:gd name="connsiteY18" fmla="*/ 1983040 h 6057899"/>
              <a:gd name="connsiteX19" fmla="*/ 2037430 w 6057900"/>
              <a:gd name="connsiteY19" fmla="*/ 1983040 h 6057899"/>
              <a:gd name="connsiteX20" fmla="*/ 0 w 6057900"/>
              <a:gd name="connsiteY20" fmla="*/ 0 h 6057899"/>
              <a:gd name="connsiteX21" fmla="*/ 1983040 w 6057900"/>
              <a:gd name="connsiteY21" fmla="*/ 0 h 6057899"/>
              <a:gd name="connsiteX22" fmla="*/ 1983040 w 6057900"/>
              <a:gd name="connsiteY22" fmla="*/ 1983040 h 6057899"/>
              <a:gd name="connsiteX23" fmla="*/ 0 w 6057900"/>
              <a:gd name="connsiteY23" fmla="*/ 1983040 h 6057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57900" h="6057899">
                <a:moveTo>
                  <a:pt x="4074860" y="4074859"/>
                </a:moveTo>
                <a:lnTo>
                  <a:pt x="6057900" y="4074859"/>
                </a:lnTo>
                <a:lnTo>
                  <a:pt x="6057900" y="6057899"/>
                </a:lnTo>
                <a:lnTo>
                  <a:pt x="4074860" y="6057899"/>
                </a:lnTo>
                <a:close/>
                <a:moveTo>
                  <a:pt x="4074860" y="2037429"/>
                </a:moveTo>
                <a:lnTo>
                  <a:pt x="6057900" y="2037429"/>
                </a:lnTo>
                <a:lnTo>
                  <a:pt x="6057900" y="4020469"/>
                </a:lnTo>
                <a:lnTo>
                  <a:pt x="4074860" y="4020469"/>
                </a:lnTo>
                <a:close/>
                <a:moveTo>
                  <a:pt x="2037430" y="2037429"/>
                </a:moveTo>
                <a:lnTo>
                  <a:pt x="4020470" y="2037429"/>
                </a:lnTo>
                <a:lnTo>
                  <a:pt x="4020470" y="4020469"/>
                </a:lnTo>
                <a:lnTo>
                  <a:pt x="2037430" y="4020469"/>
                </a:lnTo>
                <a:close/>
                <a:moveTo>
                  <a:pt x="4074860" y="0"/>
                </a:moveTo>
                <a:lnTo>
                  <a:pt x="6057900" y="0"/>
                </a:lnTo>
                <a:lnTo>
                  <a:pt x="6057900" y="1983040"/>
                </a:lnTo>
                <a:lnTo>
                  <a:pt x="4074860" y="1983040"/>
                </a:lnTo>
                <a:close/>
                <a:moveTo>
                  <a:pt x="2037430" y="0"/>
                </a:moveTo>
                <a:lnTo>
                  <a:pt x="4020470" y="0"/>
                </a:lnTo>
                <a:lnTo>
                  <a:pt x="4020470" y="1983040"/>
                </a:lnTo>
                <a:lnTo>
                  <a:pt x="2037430" y="1983040"/>
                </a:lnTo>
                <a:close/>
                <a:moveTo>
                  <a:pt x="0" y="0"/>
                </a:moveTo>
                <a:lnTo>
                  <a:pt x="1983040" y="0"/>
                </a:lnTo>
                <a:lnTo>
                  <a:pt x="1983040" y="1983040"/>
                </a:lnTo>
                <a:lnTo>
                  <a:pt x="0" y="1983040"/>
                </a:lnTo>
                <a:close/>
              </a:path>
            </a:pathLst>
          </a:custGeom>
        </p:spPr>
        <p:txBody>
          <a:bodyPr wrap="square">
            <a:noAutofit/>
          </a:bodyPr>
          <a:lstStyle>
            <a:lvl1pPr>
              <a:defRPr sz="1050"/>
            </a:lvl1pPr>
          </a:lstStyle>
          <a:p>
            <a:endParaRPr lang="en-US" dirty="0"/>
          </a:p>
        </p:txBody>
      </p:sp>
      <p:sp>
        <p:nvSpPr>
          <p:cNvPr id="8" name="Text Placeholder 7"/>
          <p:cNvSpPr>
            <a:spLocks noGrp="1"/>
          </p:cNvSpPr>
          <p:nvPr>
            <p:ph type="body" sz="quarter" idx="13" hasCustomPrompt="1"/>
          </p:nvPr>
        </p:nvSpPr>
        <p:spPr>
          <a:xfrm>
            <a:off x="423058" y="413130"/>
            <a:ext cx="4910937" cy="279918"/>
          </a:xfrm>
          <a:prstGeom prst="rect">
            <a:avLst/>
          </a:prstGeom>
        </p:spPr>
        <p:txBody>
          <a:bodyPr/>
          <a:lstStyle>
            <a:lvl1pPr marL="0" indent="0">
              <a:buNone/>
              <a:defRPr sz="1400" baseline="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Put </a:t>
            </a:r>
            <a:r>
              <a:rPr lang="en-US" dirty="0" err="1"/>
              <a:t>Subtitile</a:t>
            </a:r>
            <a:r>
              <a:rPr lang="en-US" dirty="0"/>
              <a:t> here</a:t>
            </a:r>
            <a:endParaRPr lang="en-US" dirty="0"/>
          </a:p>
        </p:txBody>
      </p:sp>
      <p:sp>
        <p:nvSpPr>
          <p:cNvPr id="9" name="Text Placeholder 7"/>
          <p:cNvSpPr>
            <a:spLocks noGrp="1"/>
          </p:cNvSpPr>
          <p:nvPr>
            <p:ph type="body" sz="quarter" idx="14" hasCustomPrompt="1"/>
          </p:nvPr>
        </p:nvSpPr>
        <p:spPr>
          <a:xfrm>
            <a:off x="423058" y="816809"/>
            <a:ext cx="4910937" cy="593848"/>
          </a:xfrm>
          <a:prstGeom prst="rect">
            <a:avLst/>
          </a:prstGeom>
        </p:spPr>
        <p:txBody>
          <a:bodyPr/>
          <a:lstStyle>
            <a:lvl1pPr marL="0" indent="0">
              <a:buNone/>
              <a:defRPr sz="4000" baseline="0">
                <a:solidFill>
                  <a:schemeClr val="tx1"/>
                </a:solidFill>
                <a:latin typeface="Montserrat Semi Bold" panose="00000700000000000000" pitchFamily="50" charset="0"/>
                <a:ea typeface="Droid Serif" panose="02020600060500020200" pitchFamily="18" charset="0"/>
                <a:cs typeface="Droid Serif" panose="02020600060500020200" pitchFamily="18" charset="0"/>
              </a:defRPr>
            </a:lvl1pPr>
          </a:lstStyle>
          <a:p>
            <a:pPr lvl="0"/>
            <a:r>
              <a:rPr lang="en-US" dirty="0"/>
              <a:t>PUT TITLE HERE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294286" y="-27771"/>
            <a:ext cx="11755418" cy="6611091"/>
            <a:chOff x="294286" y="-27771"/>
            <a:chExt cx="11755418" cy="6611091"/>
          </a:xfrm>
        </p:grpSpPr>
        <p:grpSp>
          <p:nvGrpSpPr>
            <p:cNvPr id="8" name="组合 7"/>
            <p:cNvGrpSpPr/>
            <p:nvPr userDrawn="1">
              <p:custDataLst>
                <p:tags r:id="rId3"/>
              </p:custDataLst>
            </p:nvPr>
          </p:nvGrpSpPr>
          <p:grpSpPr>
            <a:xfrm>
              <a:off x="11598965" y="6433146"/>
              <a:ext cx="450739" cy="150174"/>
              <a:chOff x="0" y="3623101"/>
              <a:chExt cx="1405715" cy="468548"/>
            </a:xfrm>
          </p:grpSpPr>
          <p:sp>
            <p:nvSpPr>
              <p:cNvPr id="10" name="菱形 9"/>
              <p:cNvSpPr/>
              <p:nvPr userDrawn="1">
                <p:custDataLst>
                  <p:tags r:id="rId4"/>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1" name="菱形 10"/>
              <p:cNvSpPr/>
              <p:nvPr userDrawn="1">
                <p:custDataLst>
                  <p:tags r:id="rId5"/>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2" name="菱形 11"/>
              <p:cNvSpPr/>
              <p:nvPr userDrawn="1">
                <p:custDataLst>
                  <p:tags r:id="rId6"/>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sp>
          <p:nvSpPr>
            <p:cNvPr id="9" name="五边形 4"/>
            <p:cNvSpPr/>
            <p:nvPr userDrawn="1">
              <p:custDataLst>
                <p:tags r:id="rId7"/>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604020202020204" pitchFamily="34" charset="0"/>
              </a:endParaRPr>
            </a:p>
          </p:txBody>
        </p:sp>
      </p:grpSp>
      <p:sp>
        <p:nvSpPr>
          <p:cNvPr id="2" name="标题 1"/>
          <p:cNvSpPr>
            <a:spLocks noGrp="1"/>
          </p:cNvSpPr>
          <p:nvPr>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7" name="矩形 6"/>
          <p:cNvSpPr/>
          <p:nvPr userDrawn="1"/>
        </p:nvSpPr>
        <p:spPr>
          <a:xfrm>
            <a:off x="11163720" y="225810"/>
            <a:ext cx="846064" cy="353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ea typeface="Arial" panose="020B0604020202020204" pitchFamily="34" charset="0"/>
            </a:endParaRPr>
          </a:p>
        </p:txBody>
      </p:sp>
      <p:sp>
        <p:nvSpPr>
          <p:cNvPr id="4" name="日期占位符 3"/>
          <p:cNvSpPr>
            <a:spLocks noGrp="1"/>
          </p:cNvSpPr>
          <p:nvPr>
            <p:ph type="dt" sz="half" idx="10"/>
          </p:nvPr>
        </p:nvSpPr>
        <p:spPr/>
        <p:txBody>
          <a:bodyPr/>
          <a:lstStyle/>
          <a:p>
            <a:fld id="{3C3CC8D8-AFCB-4835-B782-9D156801DDF4}" type="datetime1">
              <a:rPr lang="zh-CN" altLang="en-US" smtClean="0"/>
            </a:fld>
            <a:endParaRPr lang="zh-CN" altLang="en-US"/>
          </a:p>
        </p:txBody>
      </p:sp>
      <p:sp>
        <p:nvSpPr>
          <p:cNvPr id="6" name="灯片编号占位符 5"/>
          <p:cNvSpPr>
            <a:spLocks noGrp="1"/>
          </p:cNvSpPr>
          <p:nvPr>
            <p:ph type="sldNum" sz="quarter" idx="12"/>
          </p:nvPr>
        </p:nvSpPr>
        <p:spPr>
          <a:xfrm>
            <a:off x="11474517" y="214484"/>
            <a:ext cx="717483" cy="365125"/>
          </a:xfrm>
        </p:spPr>
        <p:txBody>
          <a:bodyPr/>
          <a:lstStyle>
            <a:lvl1pPr algn="ctr">
              <a:defRPr b="1">
                <a:solidFill>
                  <a:schemeClr val="bg1"/>
                </a:solidFill>
                <a:latin typeface="Arial" panose="020B0604020202020204" pitchFamily="34" charset="0"/>
                <a:ea typeface="Arial" panose="020B0604020202020204" pitchFamily="34" charset="0"/>
              </a:defRPr>
            </a:lvl1pPr>
          </a:lstStyle>
          <a:p>
            <a:fld id="{565CE74E-AB26-4998-AD42-012C4C1AD076}" type="slidenum">
              <a:rPr lang="zh-CN" altLang="en-US" smtClean="0"/>
            </a:fld>
            <a:endParaRPr lang="zh-CN" altLang="en-US" dirty="0"/>
          </a:p>
        </p:txBody>
      </p:sp>
      <p:sp>
        <p:nvSpPr>
          <p:cNvPr id="2" name="矩形 1"/>
          <p:cNvSpPr/>
          <p:nvPr userDrawn="1"/>
        </p:nvSpPr>
        <p:spPr>
          <a:xfrm>
            <a:off x="5144887" y="6388012"/>
            <a:ext cx="1873250" cy="243205"/>
          </a:xfrm>
          <a:prstGeom prst="rect">
            <a:avLst/>
          </a:prstGeom>
        </p:spPr>
        <p:txBody>
          <a:bodyPr wrap="none">
            <a:spAutoFit/>
          </a:bodyPr>
          <a:lstStyle/>
          <a:p>
            <a:r>
              <a:rPr lang="en-US" altLang="zh-CN" sz="990" b="1" dirty="0">
                <a:solidFill>
                  <a:schemeClr val="accent4"/>
                </a:solidFill>
                <a:ea typeface="Arial" panose="020B0604020202020204" pitchFamily="34" charset="0"/>
              </a:rPr>
              <a:t>BusinessPlan</a:t>
            </a:r>
            <a:r>
              <a:rPr lang="en-US" altLang="zh-CN" sz="990" dirty="0">
                <a:solidFill>
                  <a:schemeClr val="accent4"/>
                </a:solidFill>
                <a:ea typeface="Arial" panose="020B0604020202020204" pitchFamily="34" charset="0"/>
              </a:rPr>
              <a:t> </a:t>
            </a:r>
            <a:r>
              <a:rPr lang="en-US" altLang="zh-CN" sz="990" b="1" dirty="0">
                <a:solidFill>
                  <a:schemeClr val="accent3">
                    <a:lumMod val="75000"/>
                  </a:schemeClr>
                </a:solidFill>
                <a:ea typeface="Arial" panose="020B0604020202020204" pitchFamily="34" charset="0"/>
              </a:rPr>
              <a:t>PPT Template</a:t>
            </a:r>
            <a:endParaRPr lang="zh-CN" altLang="en-US" sz="990" b="1" dirty="0">
              <a:solidFill>
                <a:schemeClr val="accent3">
                  <a:lumMod val="75000"/>
                </a:schemeClr>
              </a:solidFill>
              <a:ea typeface="Arial" panose="020B0604020202020204" pitchFamily="34" charset="0"/>
            </a:endParaRPr>
          </a:p>
        </p:txBody>
      </p:sp>
      <p:sp>
        <p:nvSpPr>
          <p:cNvPr id="3" name="文本框 2"/>
          <p:cNvSpPr txBox="1"/>
          <p:nvPr userDrawn="1"/>
        </p:nvSpPr>
        <p:spPr>
          <a:xfrm>
            <a:off x="11163720" y="249970"/>
            <a:ext cx="602900" cy="243205"/>
          </a:xfrm>
          <a:prstGeom prst="rect">
            <a:avLst/>
          </a:prstGeom>
          <a:noFill/>
        </p:spPr>
        <p:txBody>
          <a:bodyPr wrap="square" rtlCol="0">
            <a:spAutoFit/>
          </a:bodyPr>
          <a:lstStyle/>
          <a:p>
            <a:r>
              <a:rPr lang="en-US" altLang="zh-CN" sz="990" dirty="0">
                <a:solidFill>
                  <a:schemeClr val="bg1"/>
                </a:solidFill>
                <a:ea typeface="Arial" panose="020B0604020202020204" pitchFamily="34" charset="0"/>
              </a:rPr>
              <a:t>Page</a:t>
            </a:r>
            <a:endParaRPr lang="zh-CN" altLang="en-US" sz="990" dirty="0">
              <a:solidFill>
                <a:schemeClr val="bg1"/>
              </a:solidFill>
              <a:ea typeface="Arial" panose="020B0604020202020204" pitchFamily="34" charset="0"/>
            </a:endParaRPr>
          </a:p>
        </p:txBody>
      </p:sp>
      <p:grpSp>
        <p:nvGrpSpPr>
          <p:cNvPr id="14" name="组合 13"/>
          <p:cNvGrpSpPr/>
          <p:nvPr userDrawn="1"/>
        </p:nvGrpSpPr>
        <p:grpSpPr>
          <a:xfrm>
            <a:off x="761913" y="1334676"/>
            <a:ext cx="796695" cy="99002"/>
            <a:chOff x="1457011" y="3812591"/>
            <a:chExt cx="931140" cy="130628"/>
          </a:xfrm>
        </p:grpSpPr>
        <p:sp>
          <p:nvSpPr>
            <p:cNvPr id="10" name="椭圆 9"/>
            <p:cNvSpPr/>
            <p:nvPr userDrawn="1"/>
          </p:nvSpPr>
          <p:spPr>
            <a:xfrm>
              <a:off x="1457011" y="3812591"/>
              <a:ext cx="130628" cy="1306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ea typeface="Arial" panose="020B0604020202020204" pitchFamily="34" charset="0"/>
              </a:endParaRPr>
            </a:p>
          </p:txBody>
        </p:sp>
        <p:sp>
          <p:nvSpPr>
            <p:cNvPr id="11" name="椭圆 10"/>
            <p:cNvSpPr/>
            <p:nvPr userDrawn="1"/>
          </p:nvSpPr>
          <p:spPr>
            <a:xfrm>
              <a:off x="1719942" y="3812591"/>
              <a:ext cx="130628" cy="13062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ea typeface="Arial" panose="020B0604020202020204" pitchFamily="34" charset="0"/>
              </a:endParaRPr>
            </a:p>
          </p:txBody>
        </p:sp>
        <p:sp>
          <p:nvSpPr>
            <p:cNvPr id="12" name="椭圆 11"/>
            <p:cNvSpPr/>
            <p:nvPr userDrawn="1"/>
          </p:nvSpPr>
          <p:spPr>
            <a:xfrm>
              <a:off x="1986221" y="3812591"/>
              <a:ext cx="130628" cy="13062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ea typeface="Arial" panose="020B0604020202020204" pitchFamily="34" charset="0"/>
              </a:endParaRPr>
            </a:p>
          </p:txBody>
        </p:sp>
        <p:sp>
          <p:nvSpPr>
            <p:cNvPr id="13" name="椭圆 12"/>
            <p:cNvSpPr/>
            <p:nvPr userDrawn="1"/>
          </p:nvSpPr>
          <p:spPr>
            <a:xfrm>
              <a:off x="2257523" y="3812591"/>
              <a:ext cx="130628" cy="13062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ea typeface="Arial" panose="020B0604020202020204" pitchFamily="34" charset="0"/>
              </a:endParaRPr>
            </a:p>
          </p:txBody>
        </p:sp>
      </p:grpSp>
      <p:sp>
        <p:nvSpPr>
          <p:cNvPr id="8" name="文本占位符 7"/>
          <p:cNvSpPr>
            <a:spLocks noGrp="1"/>
          </p:cNvSpPr>
          <p:nvPr>
            <p:ph type="body" sz="quarter" idx="15" hasCustomPrompt="1"/>
          </p:nvPr>
        </p:nvSpPr>
        <p:spPr>
          <a:xfrm>
            <a:off x="616988" y="906937"/>
            <a:ext cx="4736492" cy="365125"/>
          </a:xfrm>
        </p:spPr>
        <p:txBody>
          <a:bodyPr/>
          <a:lstStyle>
            <a:lvl1pPr marL="0" indent="0">
              <a:buNone/>
              <a:defRPr>
                <a:ea typeface="Arial" panose="020B0604020202020204" pitchFamily="34" charset="0"/>
              </a:defRPr>
            </a:lvl1pPr>
          </a:lstStyle>
          <a:p>
            <a:r>
              <a:rPr lang="en-US" altLang="zh-CN" sz="2000" b="1" dirty="0">
                <a:solidFill>
                  <a:schemeClr val="tx1">
                    <a:lumMod val="75000"/>
                    <a:lumOff val="25000"/>
                  </a:schemeClr>
                </a:solidFill>
                <a:latin typeface="Arial" panose="020B0604020202020204" pitchFamily="34" charset="0"/>
                <a:ea typeface="Microsoft YaHei" panose="020B0503020204020204" charset="-122"/>
              </a:rPr>
              <a:t>Click here to add a subtitle</a:t>
            </a:r>
            <a:endParaRPr lang="zh-CN" altLang="en-US" sz="2000" b="1" dirty="0">
              <a:solidFill>
                <a:schemeClr val="tx1">
                  <a:lumMod val="75000"/>
                  <a:lumOff val="25000"/>
                </a:schemeClr>
              </a:solidFill>
              <a:latin typeface="Arial" panose="020B0604020202020204" pitchFamily="34" charset="0"/>
              <a:ea typeface="Microsoft YaHei" panose="020B0503020204020204" charset="-122"/>
            </a:endParaRPr>
          </a:p>
        </p:txBody>
      </p:sp>
      <p:sp>
        <p:nvSpPr>
          <p:cNvPr id="9" name="文本占位符 8"/>
          <p:cNvSpPr>
            <a:spLocks noGrp="1"/>
          </p:cNvSpPr>
          <p:nvPr>
            <p:ph type="body" sz="quarter" idx="13" hasCustomPrompt="1"/>
          </p:nvPr>
        </p:nvSpPr>
        <p:spPr>
          <a:xfrm>
            <a:off x="616989" y="513120"/>
            <a:ext cx="4223144" cy="452158"/>
          </a:xfrm>
          <a:prstGeom prst="rect">
            <a:avLst/>
          </a:prstGeom>
        </p:spPr>
        <p:txBody>
          <a:bodyPr>
            <a:normAutofit/>
          </a:bodyPr>
          <a:lstStyle>
            <a:lvl1pPr marL="0" indent="0">
              <a:buNone/>
              <a:defRPr sz="2880">
                <a:solidFill>
                  <a:schemeClr val="accent5">
                    <a:lumMod val="75000"/>
                  </a:schemeClr>
                </a:solidFill>
                <a:ea typeface="Arial" panose="020B0604020202020204" pitchFamily="34" charset="0"/>
              </a:defRPr>
            </a:lvl1pPr>
          </a:lstStyle>
          <a:p>
            <a:r>
              <a:rPr lang="en-US" altLang="zh-CN" sz="2100" b="1" dirty="0">
                <a:solidFill>
                  <a:schemeClr val="tx1">
                    <a:lumMod val="75000"/>
                    <a:lumOff val="25000"/>
                  </a:schemeClr>
                </a:solidFill>
                <a:latin typeface="Arial" panose="020B0604020202020204" pitchFamily="34" charset="0"/>
                <a:ea typeface="Microsoft YaHei" panose="020B0503020204020204" charset="-122"/>
              </a:rPr>
              <a:t>Contents</a:t>
            </a:r>
            <a:endParaRPr lang="en-US" altLang="zh-CN" sz="2100" b="1" dirty="0">
              <a:solidFill>
                <a:schemeClr val="tx1">
                  <a:lumMod val="75000"/>
                  <a:lumOff val="25000"/>
                </a:schemeClr>
              </a:solidFill>
              <a:latin typeface="Arial" panose="020B0604020202020204" pitchFamily="34" charset="0"/>
              <a:ea typeface="Microsoft YaHei" panose="020B0503020204020204" charset="-122"/>
            </a:endParaRPr>
          </a:p>
        </p:txBody>
      </p:sp>
      <p:sp>
        <p:nvSpPr>
          <p:cNvPr id="16" name="文本占位符 17"/>
          <p:cNvSpPr>
            <a:spLocks noGrp="1"/>
          </p:cNvSpPr>
          <p:nvPr>
            <p:ph type="body" sz="quarter" idx="16" hasCustomPrompt="1"/>
          </p:nvPr>
        </p:nvSpPr>
        <p:spPr>
          <a:xfrm>
            <a:off x="761913" y="3554074"/>
            <a:ext cx="2284759" cy="1881718"/>
          </a:xfrm>
          <a:prstGeom prst="rect">
            <a:avLst/>
          </a:prstGeom>
        </p:spPr>
        <p:txBody>
          <a:bodyPr>
            <a:normAutofit/>
          </a:bodyPr>
          <a:lstStyle>
            <a:lvl1pPr marL="0" indent="0">
              <a:lnSpc>
                <a:spcPct val="120000"/>
              </a:lnSpc>
              <a:buNone/>
              <a:defRPr sz="1080" spc="75" baseline="0"/>
            </a:lvl1pPr>
            <a:lvl5pPr>
              <a:defRPr sz="990"/>
            </a:lvl5pPr>
          </a:lstStyle>
          <a:p>
            <a:r>
              <a:rPr lang="en-US" altLang="zh-CN" dirty="0"/>
              <a:t>Click here to add the text, the text is the extraction of your thought</a:t>
            </a:r>
            <a:endParaRPr lang="zh-CN" altLang="en-US" dirty="0"/>
          </a:p>
        </p:txBody>
      </p:sp>
      <p:sp>
        <p:nvSpPr>
          <p:cNvPr id="18" name="文本占位符 17"/>
          <p:cNvSpPr>
            <a:spLocks noGrp="1"/>
          </p:cNvSpPr>
          <p:nvPr>
            <p:ph type="body" sz="quarter" idx="17" hasCustomPrompt="1"/>
          </p:nvPr>
        </p:nvSpPr>
        <p:spPr>
          <a:xfrm>
            <a:off x="3668563" y="3554074"/>
            <a:ext cx="2284759" cy="1881718"/>
          </a:xfrm>
          <a:prstGeom prst="rect">
            <a:avLst/>
          </a:prstGeom>
        </p:spPr>
        <p:txBody>
          <a:bodyPr>
            <a:normAutofit/>
          </a:bodyPr>
          <a:lstStyle>
            <a:lvl1pPr marL="0" indent="0">
              <a:lnSpc>
                <a:spcPct val="120000"/>
              </a:lnSpc>
              <a:buNone/>
              <a:defRPr sz="1080" spc="75" baseline="0"/>
            </a:lvl1pPr>
            <a:lvl5pPr>
              <a:defRPr sz="990"/>
            </a:lvl5pPr>
          </a:lstStyle>
          <a:p>
            <a:r>
              <a:rPr lang="en-US" altLang="zh-CN" dirty="0"/>
              <a:t>Click here to add the text, the text is the extraction of your </a:t>
            </a:r>
            <a:r>
              <a:rPr lang="en-US" altLang="zh-CN" dirty="0" err="1"/>
              <a:t>thoughtrelease</a:t>
            </a:r>
            <a:endParaRPr lang="zh-CN" altLang="en-US" dirty="0"/>
          </a:p>
        </p:txBody>
      </p:sp>
      <p:sp>
        <p:nvSpPr>
          <p:cNvPr id="19" name="文本占位符 17"/>
          <p:cNvSpPr>
            <a:spLocks noGrp="1"/>
          </p:cNvSpPr>
          <p:nvPr>
            <p:ph type="body" sz="quarter" idx="18" hasCustomPrompt="1"/>
          </p:nvPr>
        </p:nvSpPr>
        <p:spPr>
          <a:xfrm>
            <a:off x="6575212" y="3554074"/>
            <a:ext cx="2284759" cy="1881718"/>
          </a:xfrm>
          <a:prstGeom prst="rect">
            <a:avLst/>
          </a:prstGeom>
        </p:spPr>
        <p:txBody>
          <a:bodyPr>
            <a:normAutofit/>
          </a:bodyPr>
          <a:lstStyle>
            <a:lvl1pPr marL="0" indent="0">
              <a:lnSpc>
                <a:spcPct val="120000"/>
              </a:lnSpc>
              <a:buNone/>
              <a:defRPr sz="1080" spc="75" baseline="0"/>
            </a:lvl1pPr>
            <a:lvl5pPr>
              <a:defRPr sz="990"/>
            </a:lvl5pPr>
          </a:lstStyle>
          <a:p>
            <a:r>
              <a:rPr lang="en-US" altLang="zh-CN" dirty="0"/>
              <a:t>Click here to add the text, the text is the extraction of your thought</a:t>
            </a:r>
            <a:endParaRPr lang="zh-CN" altLang="en-US" dirty="0"/>
          </a:p>
        </p:txBody>
      </p:sp>
      <p:sp>
        <p:nvSpPr>
          <p:cNvPr id="20" name="文本占位符 17"/>
          <p:cNvSpPr>
            <a:spLocks noGrp="1"/>
          </p:cNvSpPr>
          <p:nvPr>
            <p:ph type="body" sz="quarter" idx="19" hasCustomPrompt="1"/>
          </p:nvPr>
        </p:nvSpPr>
        <p:spPr>
          <a:xfrm>
            <a:off x="9481861" y="3554074"/>
            <a:ext cx="2284759" cy="1881718"/>
          </a:xfrm>
          <a:prstGeom prst="rect">
            <a:avLst/>
          </a:prstGeom>
        </p:spPr>
        <p:txBody>
          <a:bodyPr>
            <a:normAutofit/>
          </a:bodyPr>
          <a:lstStyle>
            <a:lvl1pPr marL="0" indent="0">
              <a:lnSpc>
                <a:spcPct val="120000"/>
              </a:lnSpc>
              <a:buNone/>
              <a:defRPr sz="1080" spc="75" baseline="0"/>
            </a:lvl1pPr>
            <a:lvl5pPr>
              <a:defRPr sz="990"/>
            </a:lvl5pPr>
          </a:lstStyle>
          <a:p>
            <a:r>
              <a:rPr lang="en-US" altLang="zh-CN" dirty="0"/>
              <a:t>Click here to add the text, the text is the extraction of your thought</a:t>
            </a:r>
            <a:endParaRPr lang="zh-CN" altLang="en-US" dirty="0"/>
          </a:p>
        </p:txBody>
      </p:sp>
      <p:sp>
        <p:nvSpPr>
          <p:cNvPr id="21" name="文本占位符 8"/>
          <p:cNvSpPr>
            <a:spLocks noGrp="1"/>
          </p:cNvSpPr>
          <p:nvPr>
            <p:ph type="body" sz="quarter" idx="21" hasCustomPrompt="1"/>
          </p:nvPr>
        </p:nvSpPr>
        <p:spPr>
          <a:xfrm>
            <a:off x="761913" y="2950435"/>
            <a:ext cx="1849613" cy="442022"/>
          </a:xfrm>
          <a:prstGeom prst="rect">
            <a:avLst/>
          </a:prstGeom>
        </p:spPr>
        <p:txBody>
          <a:bodyPr>
            <a:normAutofit/>
          </a:bodyPr>
          <a:lstStyle>
            <a:lvl1pPr marL="0" indent="0" algn="ctr">
              <a:buNone/>
              <a:defRPr sz="2880">
                <a:solidFill>
                  <a:schemeClr val="bg1"/>
                </a:solidFill>
                <a:ea typeface="Arial" panose="020B0604020202020204" pitchFamily="34" charset="0"/>
              </a:defRPr>
            </a:lvl1pPr>
          </a:lstStyle>
          <a:p>
            <a:r>
              <a:rPr lang="en-US" altLang="zh-CN" sz="2100" b="1" dirty="0">
                <a:solidFill>
                  <a:schemeClr val="tx1">
                    <a:lumMod val="75000"/>
                    <a:lumOff val="25000"/>
                  </a:schemeClr>
                </a:solidFill>
                <a:latin typeface="Arial" panose="020B0604020202020204" pitchFamily="34" charset="0"/>
                <a:ea typeface="Microsoft YaHei" panose="020B0503020204020204" charset="-122"/>
              </a:rPr>
              <a:t>Contents</a:t>
            </a:r>
            <a:endParaRPr lang="en-US" altLang="zh-CN" sz="2100" b="1" dirty="0">
              <a:solidFill>
                <a:schemeClr val="tx1">
                  <a:lumMod val="75000"/>
                  <a:lumOff val="25000"/>
                </a:schemeClr>
              </a:solidFill>
              <a:latin typeface="Arial" panose="020B0604020202020204" pitchFamily="34" charset="0"/>
              <a:ea typeface="Microsoft YaHei" panose="020B0503020204020204" charset="-122"/>
            </a:endParaRPr>
          </a:p>
        </p:txBody>
      </p:sp>
      <p:sp>
        <p:nvSpPr>
          <p:cNvPr id="22" name="文本占位符 8"/>
          <p:cNvSpPr>
            <a:spLocks noGrp="1"/>
          </p:cNvSpPr>
          <p:nvPr>
            <p:ph type="body" sz="quarter" idx="22" hasCustomPrompt="1"/>
          </p:nvPr>
        </p:nvSpPr>
        <p:spPr>
          <a:xfrm>
            <a:off x="3684277" y="2950435"/>
            <a:ext cx="1849613" cy="442022"/>
          </a:xfrm>
          <a:prstGeom prst="rect">
            <a:avLst/>
          </a:prstGeom>
        </p:spPr>
        <p:txBody>
          <a:bodyPr>
            <a:normAutofit/>
          </a:bodyPr>
          <a:lstStyle>
            <a:lvl1pPr marL="0" indent="0" algn="ctr">
              <a:buNone/>
              <a:defRPr sz="2880">
                <a:solidFill>
                  <a:schemeClr val="bg1"/>
                </a:solidFill>
                <a:ea typeface="Arial" panose="020B0604020202020204" pitchFamily="34" charset="0"/>
              </a:defRPr>
            </a:lvl1pPr>
          </a:lstStyle>
          <a:p>
            <a:r>
              <a:rPr lang="en-US" altLang="zh-CN" sz="2100" b="1" dirty="0">
                <a:solidFill>
                  <a:schemeClr val="tx1">
                    <a:lumMod val="75000"/>
                    <a:lumOff val="25000"/>
                  </a:schemeClr>
                </a:solidFill>
                <a:latin typeface="Arial" panose="020B0604020202020204" pitchFamily="34" charset="0"/>
                <a:ea typeface="Microsoft YaHei" panose="020B0503020204020204" charset="-122"/>
              </a:rPr>
              <a:t>Contents</a:t>
            </a:r>
            <a:endParaRPr lang="en-US" altLang="zh-CN" sz="2100" b="1" dirty="0">
              <a:solidFill>
                <a:schemeClr val="tx1">
                  <a:lumMod val="75000"/>
                  <a:lumOff val="25000"/>
                </a:schemeClr>
              </a:solidFill>
              <a:latin typeface="Arial" panose="020B0604020202020204" pitchFamily="34" charset="0"/>
              <a:ea typeface="Microsoft YaHei" panose="020B0503020204020204" charset="-122"/>
            </a:endParaRPr>
          </a:p>
        </p:txBody>
      </p:sp>
      <p:sp>
        <p:nvSpPr>
          <p:cNvPr id="23" name="文本占位符 8"/>
          <p:cNvSpPr>
            <a:spLocks noGrp="1"/>
          </p:cNvSpPr>
          <p:nvPr>
            <p:ph type="body" sz="quarter" idx="23" hasCustomPrompt="1"/>
          </p:nvPr>
        </p:nvSpPr>
        <p:spPr>
          <a:xfrm>
            <a:off x="6590927" y="2950435"/>
            <a:ext cx="1849613" cy="442022"/>
          </a:xfrm>
          <a:prstGeom prst="rect">
            <a:avLst/>
          </a:prstGeom>
        </p:spPr>
        <p:txBody>
          <a:bodyPr>
            <a:normAutofit/>
          </a:bodyPr>
          <a:lstStyle>
            <a:lvl1pPr marL="0" indent="0" algn="ctr">
              <a:buNone/>
              <a:defRPr sz="2880">
                <a:solidFill>
                  <a:schemeClr val="bg1"/>
                </a:solidFill>
                <a:ea typeface="Arial" panose="020B0604020202020204" pitchFamily="34" charset="0"/>
              </a:defRPr>
            </a:lvl1pPr>
          </a:lstStyle>
          <a:p>
            <a:r>
              <a:rPr lang="en-US" altLang="zh-CN" sz="2100" b="1" dirty="0">
                <a:solidFill>
                  <a:schemeClr val="tx1">
                    <a:lumMod val="75000"/>
                    <a:lumOff val="25000"/>
                  </a:schemeClr>
                </a:solidFill>
                <a:latin typeface="Arial" panose="020B0604020202020204" pitchFamily="34" charset="0"/>
                <a:ea typeface="Microsoft YaHei" panose="020B0503020204020204" charset="-122"/>
              </a:rPr>
              <a:t>Contents</a:t>
            </a:r>
            <a:endParaRPr lang="en-US" altLang="zh-CN" sz="2100" b="1" dirty="0">
              <a:solidFill>
                <a:schemeClr val="tx1">
                  <a:lumMod val="75000"/>
                  <a:lumOff val="25000"/>
                </a:schemeClr>
              </a:solidFill>
              <a:latin typeface="Arial" panose="020B0604020202020204" pitchFamily="34" charset="0"/>
              <a:ea typeface="Microsoft YaHei" panose="020B0503020204020204" charset="-122"/>
            </a:endParaRPr>
          </a:p>
        </p:txBody>
      </p:sp>
      <p:sp>
        <p:nvSpPr>
          <p:cNvPr id="24" name="文本占位符 8"/>
          <p:cNvSpPr>
            <a:spLocks noGrp="1"/>
          </p:cNvSpPr>
          <p:nvPr>
            <p:ph type="body" sz="quarter" idx="24" hasCustomPrompt="1"/>
          </p:nvPr>
        </p:nvSpPr>
        <p:spPr>
          <a:xfrm>
            <a:off x="9497576" y="2950435"/>
            <a:ext cx="1849613" cy="442022"/>
          </a:xfrm>
          <a:prstGeom prst="rect">
            <a:avLst/>
          </a:prstGeom>
        </p:spPr>
        <p:txBody>
          <a:bodyPr>
            <a:normAutofit/>
          </a:bodyPr>
          <a:lstStyle>
            <a:lvl1pPr marL="0" indent="0" algn="ctr">
              <a:buNone/>
              <a:defRPr sz="2880">
                <a:solidFill>
                  <a:schemeClr val="bg1"/>
                </a:solidFill>
                <a:ea typeface="Arial" panose="020B0604020202020204" pitchFamily="34" charset="0"/>
              </a:defRPr>
            </a:lvl1pPr>
          </a:lstStyle>
          <a:p>
            <a:r>
              <a:rPr lang="en-US" altLang="zh-CN" sz="2100" b="1" dirty="0">
                <a:solidFill>
                  <a:schemeClr val="tx1">
                    <a:lumMod val="75000"/>
                    <a:lumOff val="25000"/>
                  </a:schemeClr>
                </a:solidFill>
                <a:latin typeface="Arial" panose="020B0604020202020204" pitchFamily="34" charset="0"/>
                <a:ea typeface="Microsoft YaHei" panose="020B0503020204020204" charset="-122"/>
              </a:rPr>
              <a:t>Contents</a:t>
            </a:r>
            <a:endParaRPr lang="en-US" altLang="zh-CN" sz="2100" b="1" dirty="0">
              <a:solidFill>
                <a:schemeClr val="tx1">
                  <a:lumMod val="75000"/>
                  <a:lumOff val="25000"/>
                </a:schemeClr>
              </a:solidFill>
              <a:latin typeface="Arial" panose="020B0604020202020204" pitchFamily="34" charset="0"/>
              <a:ea typeface="Microsoft YaHei" panose="020B0503020204020204" charset="-122"/>
            </a:endParaRPr>
          </a:p>
        </p:txBody>
      </p:sp>
      <p:sp>
        <p:nvSpPr>
          <p:cNvPr id="25" name="文本占位符 17"/>
          <p:cNvSpPr>
            <a:spLocks noGrp="1"/>
          </p:cNvSpPr>
          <p:nvPr>
            <p:ph type="body" sz="quarter" idx="20" hasCustomPrompt="1"/>
          </p:nvPr>
        </p:nvSpPr>
        <p:spPr>
          <a:xfrm>
            <a:off x="616988" y="1626090"/>
            <a:ext cx="8741825" cy="598193"/>
          </a:xfrm>
          <a:prstGeom prst="rect">
            <a:avLst/>
          </a:prstGeom>
        </p:spPr>
        <p:txBody>
          <a:bodyPr/>
          <a:lstStyle>
            <a:lvl1pPr marL="0" indent="0" algn="l">
              <a:lnSpc>
                <a:spcPct val="120000"/>
              </a:lnSpc>
              <a:buNone/>
              <a:defRPr sz="1260" spc="75" baseline="0"/>
            </a:lvl1pPr>
            <a:lvl5pPr>
              <a:defRPr sz="990"/>
            </a:lvl5pPr>
          </a:lstStyle>
          <a:p>
            <a:r>
              <a:rPr lang="en-US" altLang="zh-CN" dirty="0"/>
              <a:t>Click here to add the text, the text is the extraction of your thought, in order to finally present the good effect of the release, please try to be concise and concise</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51_自定义版式">
    <p:spTree>
      <p:nvGrpSpPr>
        <p:cNvPr id="1" name=""/>
        <p:cNvGrpSpPr/>
        <p:nvPr/>
      </p:nvGrpSpPr>
      <p:grpSpPr>
        <a:xfrm>
          <a:off x="0" y="0"/>
          <a:ext cx="0" cy="0"/>
          <a:chOff x="0" y="0"/>
          <a:chExt cx="0" cy="0"/>
        </a:xfrm>
      </p:grpSpPr>
      <p:sp>
        <p:nvSpPr>
          <p:cNvPr id="43" name="矩形 42"/>
          <p:cNvSpPr/>
          <p:nvPr userDrawn="1"/>
        </p:nvSpPr>
        <p:spPr>
          <a:xfrm>
            <a:off x="6456789" y="4379671"/>
            <a:ext cx="5017728" cy="17127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ea typeface="Arial" panose="020B0604020202020204" pitchFamily="34" charset="0"/>
            </a:endParaRPr>
          </a:p>
        </p:txBody>
      </p:sp>
      <p:sp>
        <p:nvSpPr>
          <p:cNvPr id="3" name="日期占位符 2"/>
          <p:cNvSpPr>
            <a:spLocks noGrp="1"/>
          </p:cNvSpPr>
          <p:nvPr>
            <p:ph type="dt" sz="half" idx="10"/>
          </p:nvPr>
        </p:nvSpPr>
        <p:spPr/>
        <p:txBody>
          <a:bodyPr/>
          <a:lstStyle/>
          <a:p>
            <a:fld id="{7BAAC391-3E17-4130-83E5-8A37E61F4328}"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b="1" dirty="0">
                <a:solidFill>
                  <a:schemeClr val="accent4"/>
                </a:solidFill>
              </a:rPr>
              <a:t>BusinessPlan</a:t>
            </a:r>
            <a:r>
              <a:rPr lang="en-US" altLang="zh-CN" dirty="0">
                <a:solidFill>
                  <a:schemeClr val="accent1">
                    <a:lumMod val="75000"/>
                  </a:schemeClr>
                </a:solidFill>
              </a:rPr>
              <a:t> </a:t>
            </a:r>
            <a:r>
              <a:rPr lang="en-US" altLang="zh-CN" b="1" dirty="0">
                <a:solidFill>
                  <a:schemeClr val="accent3">
                    <a:lumMod val="75000"/>
                  </a:schemeClr>
                </a:solidFill>
              </a:rPr>
              <a:t>PPT Template</a:t>
            </a:r>
            <a:endParaRPr lang="zh-CN" altLang="en-US" b="1" dirty="0">
              <a:solidFill>
                <a:schemeClr val="accent3">
                  <a:lumMod val="75000"/>
                </a:schemeClr>
              </a:solidFill>
            </a:endParaRPr>
          </a:p>
        </p:txBody>
      </p:sp>
      <p:sp>
        <p:nvSpPr>
          <p:cNvPr id="6" name="矩形 5"/>
          <p:cNvSpPr/>
          <p:nvPr userDrawn="1"/>
        </p:nvSpPr>
        <p:spPr>
          <a:xfrm>
            <a:off x="11163720" y="225810"/>
            <a:ext cx="846064" cy="353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ea typeface="Arial" panose="020B0604020202020204" pitchFamily="34" charset="0"/>
            </a:endParaRPr>
          </a:p>
        </p:txBody>
      </p:sp>
      <p:sp>
        <p:nvSpPr>
          <p:cNvPr id="7" name="灯片编号占位符 5"/>
          <p:cNvSpPr txBox="1"/>
          <p:nvPr userDrawn="1"/>
        </p:nvSpPr>
        <p:spPr>
          <a:xfrm>
            <a:off x="11474517" y="214484"/>
            <a:ext cx="717483" cy="365125"/>
          </a:xfrm>
          <a:prstGeom prst="rect">
            <a:avLst/>
          </a:prstGeom>
        </p:spPr>
        <p:txBody>
          <a:bodyPr vert="horz" lIns="109728" tIns="54864" rIns="109728" bIns="54864" rtlCol="0" anchor="ctr"/>
          <a:lstStyle>
            <a:defPPr>
              <a:defRPr lang="en-US"/>
            </a:defPPr>
            <a:lvl1pPr marL="0" algn="ctr" defTabSz="457200" rtl="0" eaLnBrk="1" latinLnBrk="0" hangingPunct="1">
              <a:defRPr sz="900" b="1" kern="1200">
                <a:solidFill>
                  <a:schemeClr val="bg1"/>
                </a:solidFill>
                <a:latin typeface="+mj-ea"/>
                <a:ea typeface="+mj-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5CE74E-AB26-4998-AD42-012C4C1AD076}" type="slidenum">
              <a:rPr lang="zh-CN" altLang="en-US" sz="1080" smtClean="0">
                <a:latin typeface="Arial" panose="020B0604020202020204" pitchFamily="34" charset="0"/>
                <a:ea typeface="Arial" panose="020B0604020202020204" pitchFamily="34" charset="0"/>
              </a:rPr>
            </a:fld>
            <a:endParaRPr lang="zh-CN" altLang="en-US" sz="1080" dirty="0">
              <a:latin typeface="Arial" panose="020B0604020202020204" pitchFamily="34" charset="0"/>
              <a:ea typeface="Arial" panose="020B0604020202020204" pitchFamily="34" charset="0"/>
            </a:endParaRPr>
          </a:p>
        </p:txBody>
      </p:sp>
      <p:sp>
        <p:nvSpPr>
          <p:cNvPr id="8" name="文本框 7"/>
          <p:cNvSpPr txBox="1"/>
          <p:nvPr userDrawn="1"/>
        </p:nvSpPr>
        <p:spPr>
          <a:xfrm>
            <a:off x="11163720" y="249970"/>
            <a:ext cx="602900" cy="243205"/>
          </a:xfrm>
          <a:prstGeom prst="rect">
            <a:avLst/>
          </a:prstGeom>
          <a:noFill/>
        </p:spPr>
        <p:txBody>
          <a:bodyPr wrap="square" rtlCol="0">
            <a:spAutoFit/>
          </a:bodyPr>
          <a:lstStyle/>
          <a:p>
            <a:r>
              <a:rPr lang="en-US" altLang="zh-CN" sz="990" dirty="0">
                <a:solidFill>
                  <a:schemeClr val="bg1"/>
                </a:solidFill>
                <a:ea typeface="Arial" panose="020B0604020202020204" pitchFamily="34" charset="0"/>
              </a:rPr>
              <a:t>Page</a:t>
            </a:r>
            <a:endParaRPr lang="zh-CN" altLang="en-US" sz="990" dirty="0">
              <a:solidFill>
                <a:schemeClr val="bg1"/>
              </a:solidFill>
              <a:ea typeface="Arial" panose="020B0604020202020204" pitchFamily="34" charset="0"/>
            </a:endParaRPr>
          </a:p>
        </p:txBody>
      </p:sp>
      <p:sp>
        <p:nvSpPr>
          <p:cNvPr id="9" name="文本占位符 8"/>
          <p:cNvSpPr>
            <a:spLocks noGrp="1"/>
          </p:cNvSpPr>
          <p:nvPr>
            <p:ph type="body" sz="quarter" idx="13" hasCustomPrompt="1"/>
          </p:nvPr>
        </p:nvSpPr>
        <p:spPr>
          <a:xfrm>
            <a:off x="6555231" y="1699903"/>
            <a:ext cx="3196337" cy="365125"/>
          </a:xfrm>
          <a:prstGeom prst="rect">
            <a:avLst/>
          </a:prstGeom>
        </p:spPr>
        <p:txBody>
          <a:bodyPr/>
          <a:lstStyle>
            <a:lvl1pPr marL="0" indent="0" algn="l">
              <a:buNone/>
              <a:defRPr sz="5850">
                <a:solidFill>
                  <a:schemeClr val="tx1">
                    <a:lumMod val="75000"/>
                    <a:lumOff val="25000"/>
                  </a:schemeClr>
                </a:solidFill>
                <a:effectLst/>
                <a:ea typeface="Arial" panose="020B0604020202020204" pitchFamily="34" charset="0"/>
              </a:defRPr>
            </a:lvl1pPr>
          </a:lstStyle>
          <a:p>
            <a:r>
              <a:rPr lang="en-US" altLang="zh-CN" sz="2100" b="1" dirty="0">
                <a:solidFill>
                  <a:schemeClr val="tx1">
                    <a:lumMod val="75000"/>
                    <a:lumOff val="25000"/>
                  </a:schemeClr>
                </a:solidFill>
                <a:latin typeface="Arial" panose="020B0604020202020204" pitchFamily="34" charset="0"/>
                <a:ea typeface="Microsoft YaHei" panose="020B0503020204020204" charset="-122"/>
              </a:rPr>
              <a:t>Annual Report</a:t>
            </a:r>
            <a:endParaRPr lang="en-US" altLang="zh-CN" sz="2100" b="1" dirty="0">
              <a:solidFill>
                <a:schemeClr val="tx1">
                  <a:lumMod val="75000"/>
                  <a:lumOff val="25000"/>
                </a:schemeClr>
              </a:solidFill>
              <a:latin typeface="Arial" panose="020B0604020202020204" pitchFamily="34" charset="0"/>
              <a:ea typeface="Microsoft YaHei" panose="020B0503020204020204" charset="-122"/>
            </a:endParaRPr>
          </a:p>
        </p:txBody>
      </p:sp>
      <p:grpSp>
        <p:nvGrpSpPr>
          <p:cNvPr id="10" name="组合 9"/>
          <p:cNvGrpSpPr/>
          <p:nvPr userDrawn="1"/>
        </p:nvGrpSpPr>
        <p:grpSpPr>
          <a:xfrm>
            <a:off x="6710621" y="2640218"/>
            <a:ext cx="796695" cy="99002"/>
            <a:chOff x="1457011" y="3812591"/>
            <a:chExt cx="931140" cy="130628"/>
          </a:xfrm>
        </p:grpSpPr>
        <p:sp>
          <p:nvSpPr>
            <p:cNvPr id="11" name="椭圆 10"/>
            <p:cNvSpPr/>
            <p:nvPr userDrawn="1"/>
          </p:nvSpPr>
          <p:spPr>
            <a:xfrm>
              <a:off x="1457011" y="3812591"/>
              <a:ext cx="130628" cy="1306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ea typeface="Arial" panose="020B0604020202020204" pitchFamily="34" charset="0"/>
              </a:endParaRPr>
            </a:p>
          </p:txBody>
        </p:sp>
        <p:sp>
          <p:nvSpPr>
            <p:cNvPr id="12" name="椭圆 11"/>
            <p:cNvSpPr/>
            <p:nvPr userDrawn="1"/>
          </p:nvSpPr>
          <p:spPr>
            <a:xfrm>
              <a:off x="1719942" y="3812591"/>
              <a:ext cx="130628" cy="13062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ea typeface="Arial" panose="020B0604020202020204" pitchFamily="34" charset="0"/>
              </a:endParaRPr>
            </a:p>
          </p:txBody>
        </p:sp>
        <p:sp>
          <p:nvSpPr>
            <p:cNvPr id="13" name="椭圆 12"/>
            <p:cNvSpPr/>
            <p:nvPr userDrawn="1"/>
          </p:nvSpPr>
          <p:spPr>
            <a:xfrm>
              <a:off x="1986221" y="3812591"/>
              <a:ext cx="130628" cy="13062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ea typeface="Arial" panose="020B0604020202020204" pitchFamily="34" charset="0"/>
              </a:endParaRPr>
            </a:p>
          </p:txBody>
        </p:sp>
        <p:sp>
          <p:nvSpPr>
            <p:cNvPr id="14" name="椭圆 13"/>
            <p:cNvSpPr/>
            <p:nvPr userDrawn="1"/>
          </p:nvSpPr>
          <p:spPr>
            <a:xfrm>
              <a:off x="2257523" y="3812591"/>
              <a:ext cx="130628" cy="13062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ea typeface="Arial" panose="020B0604020202020204" pitchFamily="34" charset="0"/>
              </a:endParaRPr>
            </a:p>
          </p:txBody>
        </p:sp>
      </p:grpSp>
      <p:sp>
        <p:nvSpPr>
          <p:cNvPr id="15" name="文本占位符 7"/>
          <p:cNvSpPr>
            <a:spLocks noGrp="1"/>
          </p:cNvSpPr>
          <p:nvPr>
            <p:ph type="body" sz="quarter" idx="15" hasCustomPrompt="1"/>
          </p:nvPr>
        </p:nvSpPr>
        <p:spPr>
          <a:xfrm>
            <a:off x="6555231" y="2100904"/>
            <a:ext cx="4736492" cy="365125"/>
          </a:xfrm>
        </p:spPr>
        <p:txBody>
          <a:bodyPr/>
          <a:lstStyle>
            <a:lvl1pPr marL="0" indent="0">
              <a:buNone/>
              <a:defRPr>
                <a:solidFill>
                  <a:schemeClr val="accent4">
                    <a:lumMod val="60000"/>
                    <a:lumOff val="40000"/>
                  </a:schemeClr>
                </a:solidFill>
                <a:ea typeface="Arial" panose="020B0604020202020204" pitchFamily="34" charset="0"/>
              </a:defRPr>
            </a:lvl1pPr>
          </a:lstStyle>
          <a:p>
            <a:r>
              <a:rPr lang="en-US" altLang="zh-CN" sz="2000" b="1" dirty="0">
                <a:solidFill>
                  <a:schemeClr val="tx1">
                    <a:lumMod val="75000"/>
                    <a:lumOff val="25000"/>
                  </a:schemeClr>
                </a:solidFill>
                <a:latin typeface="Arial" panose="020B0604020202020204" pitchFamily="34" charset="0"/>
                <a:ea typeface="Microsoft YaHei" panose="020B0503020204020204" charset="-122"/>
              </a:rPr>
              <a:t>Click here to add a subtitle</a:t>
            </a:r>
            <a:endParaRPr lang="zh-CN" altLang="en-US" sz="2000" b="1" dirty="0">
              <a:solidFill>
                <a:schemeClr val="tx1">
                  <a:lumMod val="75000"/>
                  <a:lumOff val="25000"/>
                </a:schemeClr>
              </a:solidFill>
              <a:latin typeface="Arial" panose="020B0604020202020204" pitchFamily="34" charset="0"/>
              <a:ea typeface="Microsoft YaHei" panose="020B0503020204020204" charset="-122"/>
            </a:endParaRPr>
          </a:p>
        </p:txBody>
      </p:sp>
      <p:sp>
        <p:nvSpPr>
          <p:cNvPr id="26" name="文本占位符 17"/>
          <p:cNvSpPr>
            <a:spLocks noGrp="1"/>
          </p:cNvSpPr>
          <p:nvPr>
            <p:ph type="body" sz="quarter" idx="46" hasCustomPrompt="1"/>
          </p:nvPr>
        </p:nvSpPr>
        <p:spPr>
          <a:xfrm>
            <a:off x="6555231" y="2958367"/>
            <a:ext cx="4013408" cy="627955"/>
          </a:xfrm>
          <a:prstGeom prst="rect">
            <a:avLst/>
          </a:prstGeom>
        </p:spPr>
        <p:txBody>
          <a:bodyPr>
            <a:normAutofit/>
          </a:bodyPr>
          <a:lstStyle>
            <a:lvl1pPr marL="0" indent="0" algn="l">
              <a:lnSpc>
                <a:spcPct val="120000"/>
              </a:lnSpc>
              <a:buNone/>
              <a:defRPr sz="960" spc="75" baseline="0">
                <a:solidFill>
                  <a:schemeClr val="bg1">
                    <a:lumMod val="65000"/>
                  </a:schemeClr>
                </a:solidFill>
              </a:defRPr>
            </a:lvl1pPr>
            <a:lvl5pPr>
              <a:defRPr sz="990"/>
            </a:lvl5pPr>
          </a:lstStyle>
          <a:p>
            <a:r>
              <a:rPr lang="en-US" altLang="zh-CN" dirty="0"/>
              <a:t>Click here to add the text, the text is the extraction of your thought</a:t>
            </a:r>
            <a:endParaRPr lang="zh-CN" altLang="en-US" dirty="0"/>
          </a:p>
        </p:txBody>
      </p:sp>
      <p:sp>
        <p:nvSpPr>
          <p:cNvPr id="41" name="文本占位符 17"/>
          <p:cNvSpPr>
            <a:spLocks noGrp="1"/>
          </p:cNvSpPr>
          <p:nvPr>
            <p:ph type="body" sz="quarter" idx="50" hasCustomPrompt="1"/>
          </p:nvPr>
        </p:nvSpPr>
        <p:spPr>
          <a:xfrm>
            <a:off x="6555231" y="5236057"/>
            <a:ext cx="4013408" cy="627955"/>
          </a:xfrm>
          <a:prstGeom prst="rect">
            <a:avLst/>
          </a:prstGeom>
        </p:spPr>
        <p:txBody>
          <a:bodyPr>
            <a:normAutofit/>
          </a:bodyPr>
          <a:lstStyle>
            <a:lvl1pPr marL="0" indent="0" algn="l">
              <a:lnSpc>
                <a:spcPct val="120000"/>
              </a:lnSpc>
              <a:buNone/>
              <a:defRPr sz="960" spc="75" baseline="0">
                <a:solidFill>
                  <a:schemeClr val="bg1"/>
                </a:solidFill>
              </a:defRPr>
            </a:lvl1pPr>
            <a:lvl5pPr>
              <a:defRPr sz="990"/>
            </a:lvl5pPr>
          </a:lstStyle>
          <a:p>
            <a:r>
              <a:rPr lang="en-US" altLang="zh-CN" dirty="0"/>
              <a:t>Click here to add the text, the text is the extraction of your thought</a:t>
            </a:r>
            <a:endParaRPr lang="zh-CN" altLang="en-US" dirty="0"/>
          </a:p>
        </p:txBody>
      </p:sp>
      <p:sp>
        <p:nvSpPr>
          <p:cNvPr id="42" name="文本占位符 17"/>
          <p:cNvSpPr>
            <a:spLocks noGrp="1"/>
          </p:cNvSpPr>
          <p:nvPr>
            <p:ph type="body" sz="quarter" idx="47" hasCustomPrompt="1"/>
          </p:nvPr>
        </p:nvSpPr>
        <p:spPr>
          <a:xfrm>
            <a:off x="6555231" y="4827341"/>
            <a:ext cx="2013961" cy="408716"/>
          </a:xfrm>
          <a:prstGeom prst="rect">
            <a:avLst/>
          </a:prstGeom>
        </p:spPr>
        <p:txBody>
          <a:bodyPr>
            <a:normAutofit/>
          </a:bodyPr>
          <a:lstStyle>
            <a:lvl1pPr marL="0" indent="0" algn="l">
              <a:lnSpc>
                <a:spcPct val="120000"/>
              </a:lnSpc>
              <a:buNone/>
              <a:defRPr sz="1440" b="1" spc="75" baseline="0">
                <a:solidFill>
                  <a:schemeClr val="bg1"/>
                </a:solidFill>
              </a:defRPr>
            </a:lvl1pPr>
            <a:lvl5pPr>
              <a:defRPr sz="990"/>
            </a:lvl5pPr>
          </a:lstStyle>
          <a:p>
            <a:r>
              <a:rPr lang="en-US" altLang="zh-CN" dirty="0"/>
              <a:t>Add The Text</a:t>
            </a:r>
            <a:endParaRPr lang="zh-CN" altLang="en-US" dirty="0"/>
          </a:p>
        </p:txBody>
      </p:sp>
      <p:sp>
        <p:nvSpPr>
          <p:cNvPr id="44" name="图片占位符 12"/>
          <p:cNvSpPr>
            <a:spLocks noGrp="1"/>
          </p:cNvSpPr>
          <p:nvPr>
            <p:ph type="pic" sz="quarter" idx="23"/>
          </p:nvPr>
        </p:nvSpPr>
        <p:spPr>
          <a:xfrm>
            <a:off x="549480" y="513119"/>
            <a:ext cx="5546519" cy="5683286"/>
          </a:xfrm>
          <a:solidFill>
            <a:schemeClr val="tx1">
              <a:lumMod val="50000"/>
              <a:lumOff val="50000"/>
            </a:schemeClr>
          </a:solidFill>
        </p:spPr>
        <p:txBody>
          <a:bodyPr/>
          <a:lstStyle/>
          <a:p>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318" y="-953"/>
            <a:ext cx="12192000" cy="6858953"/>
            <a:chOff x="-318" y="-953"/>
            <a:chExt cx="12192000" cy="6858953"/>
          </a:xfrm>
        </p:grpSpPr>
        <p:grpSp>
          <p:nvGrpSpPr>
            <p:cNvPr id="11" name="组合 10"/>
            <p:cNvGrpSpPr/>
            <p:nvPr userDrawn="1">
              <p:custDataLst>
                <p:tags r:id="rId3"/>
              </p:custDataLst>
            </p:nvPr>
          </p:nvGrpSpPr>
          <p:grpSpPr>
            <a:xfrm>
              <a:off x="-318" y="635"/>
              <a:ext cx="12192000" cy="6857365"/>
              <a:chOff x="0" y="0"/>
              <a:chExt cx="19200" cy="10799"/>
            </a:xfrm>
          </p:grpSpPr>
          <p:sp>
            <p:nvSpPr>
              <p:cNvPr id="12" name="矩形 11"/>
              <p:cNvSpPr/>
              <p:nvPr userDrawn="1">
                <p:custDataLst>
                  <p:tags r:id="rId4"/>
                </p:custDataLst>
              </p:nvPr>
            </p:nvSpPr>
            <p:spPr>
              <a:xfrm>
                <a:off x="0" y="0"/>
                <a:ext cx="19200" cy="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3" name="矩形 12"/>
              <p:cNvSpPr/>
              <p:nvPr userDrawn="1">
                <p:custDataLst>
                  <p:tags r:id="rId5"/>
                </p:custDataLst>
              </p:nvPr>
            </p:nvSpPr>
            <p:spPr>
              <a:xfrm>
                <a:off x="0" y="9720"/>
                <a:ext cx="19200" cy="1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4" name="菱形 13"/>
              <p:cNvSpPr/>
              <p:nvPr userDrawn="1">
                <p:custDataLst>
                  <p:tags r:id="rId6"/>
                </p:custDataLst>
              </p:nvPr>
            </p:nvSpPr>
            <p:spPr>
              <a:xfrm flipH="1">
                <a:off x="420" y="399"/>
                <a:ext cx="474" cy="441"/>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nvGrpSpPr>
              <p:cNvPr id="15" name="组合 14"/>
              <p:cNvGrpSpPr/>
              <p:nvPr userDrawn="1">
                <p:custDataLst>
                  <p:tags r:id="rId7"/>
                </p:custDataLst>
              </p:nvPr>
            </p:nvGrpSpPr>
            <p:grpSpPr>
              <a:xfrm>
                <a:off x="16448" y="9574"/>
                <a:ext cx="2074" cy="675"/>
                <a:chOff x="0" y="3633950"/>
                <a:chExt cx="1405715" cy="457699"/>
              </a:xfrm>
            </p:grpSpPr>
            <p:sp>
              <p:nvSpPr>
                <p:cNvPr id="16" name="菱形 15"/>
                <p:cNvSpPr/>
                <p:nvPr userDrawn="1">
                  <p:custDataLst>
                    <p:tags r:id="rId8"/>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7" name="菱形 16"/>
                <p:cNvSpPr/>
                <p:nvPr userDrawn="1">
                  <p:custDataLst>
                    <p:tags r:id="rId9"/>
                  </p:custDataLst>
                </p:nvPr>
              </p:nvSpPr>
              <p:spPr>
                <a:xfrm>
                  <a:off x="474008"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8" name="菱形 17"/>
                <p:cNvSpPr/>
                <p:nvPr userDrawn="1">
                  <p:custDataLst>
                    <p:tags r:id="rId10"/>
                  </p:custDataLst>
                </p:nvPr>
              </p:nvSpPr>
              <p:spPr>
                <a:xfrm>
                  <a:off x="948016"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grpSp>
        <p:sp>
          <p:nvSpPr>
            <p:cNvPr id="7" name="圆角矩形 7"/>
            <p:cNvSpPr/>
            <p:nvPr userDrawn="1">
              <p:custDataLst>
                <p:tags r:id="rId11"/>
              </p:custDataLst>
            </p:nvPr>
          </p:nvSpPr>
          <p:spPr>
            <a:xfrm>
              <a:off x="193040" y="182880"/>
              <a:ext cx="11805285" cy="6491605"/>
            </a:xfrm>
            <a:prstGeom prst="roundRect">
              <a:avLst>
                <a:gd name="adj" fmla="val 17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604020202020204" pitchFamily="34" charset="0"/>
              </a:endParaRPr>
            </a:p>
          </p:txBody>
        </p:sp>
        <p:sp>
          <p:nvSpPr>
            <p:cNvPr id="10" name="五边形 4"/>
            <p:cNvSpPr/>
            <p:nvPr userDrawn="1">
              <p:custDataLst>
                <p:tags r:id="rId12"/>
              </p:custDataLst>
            </p:nvPr>
          </p:nvSpPr>
          <p:spPr>
            <a:xfrm rot="5400000">
              <a:off x="5432425" y="-160020"/>
              <a:ext cx="1327785" cy="164592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8" name="五边形 6"/>
            <p:cNvSpPr/>
            <p:nvPr userDrawn="1">
              <p:custDataLst>
                <p:tags r:id="rId13"/>
              </p:custDataLst>
            </p:nvPr>
          </p:nvSpPr>
          <p:spPr>
            <a:xfrm rot="16200000" flipV="1">
              <a:off x="5792470" y="5658485"/>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sp>
        <p:nvSpPr>
          <p:cNvPr id="2" name="标题 1"/>
          <p:cNvSpPr>
            <a:spLocks noGrp="1"/>
          </p:cNvSpPr>
          <p:nvPr>
            <p:ph type="title" hasCustomPrompt="1"/>
            <p:custDataLst>
              <p:tags r:id="rId14"/>
            </p:custDataLst>
          </p:nvPr>
        </p:nvSpPr>
        <p:spPr>
          <a:xfrm>
            <a:off x="4116000" y="2651764"/>
            <a:ext cx="5409566" cy="939160"/>
          </a:xfrm>
        </p:spPr>
        <p:txBody>
          <a:bodyPr lIns="90000" tIns="46800" rIns="90000" bIns="46800" anchor="b" anchorCtr="0">
            <a:normAutofit/>
          </a:bodyPr>
          <a:lstStyle>
            <a:lvl1pPr>
              <a:defRPr sz="4800" u="none" strike="noStrike" kern="1200" cap="none" spc="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15"/>
            </p:custDataLst>
          </p:nvPr>
        </p:nvSpPr>
        <p:spPr>
          <a:xfrm>
            <a:off x="4116000" y="3646276"/>
            <a:ext cx="5409566" cy="1310880"/>
          </a:xfrm>
        </p:spPr>
        <p:txBody>
          <a:bodyPr lIns="90000" tIns="0" rIns="90000" bIns="46800">
            <a:normAutofit/>
          </a:bodyPr>
          <a:lstStyle>
            <a:lvl1pPr marL="0" indent="0" eaLnBrk="1" fontAlgn="auto" latinLnBrk="0" hangingPunct="1">
              <a:buNone/>
              <a:defRPr kumimoji="0" lang="zh-CN" altLang="en-US" sz="1600" b="0" i="0" u="none" strike="noStrike" kern="1200" cap="none" spc="0" normalizeH="0" baseline="0" noProof="1">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1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7"/>
            </p:custDataLst>
          </p:nvPr>
        </p:nvSpPr>
        <p:spPr/>
        <p:txBody>
          <a:bodyPr/>
          <a:lstStyle/>
          <a:p>
            <a:endParaRPr lang="zh-CN" altLang="en-US"/>
          </a:p>
        </p:txBody>
      </p:sp>
      <p:sp>
        <p:nvSpPr>
          <p:cNvPr id="6" name="灯片编号占位符 5"/>
          <p:cNvSpPr>
            <a:spLocks noGrp="1"/>
          </p:cNvSpPr>
          <p:nvPr>
            <p:ph type="sldNum" sz="quarter" idx="12"/>
            <p:custDataLst>
              <p:tags r:id="rId1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294286" y="-27771"/>
            <a:ext cx="11755418" cy="6611091"/>
            <a:chOff x="294286" y="-27771"/>
            <a:chExt cx="11755418" cy="6611091"/>
          </a:xfrm>
        </p:grpSpPr>
        <p:grpSp>
          <p:nvGrpSpPr>
            <p:cNvPr id="9" name="组合 8"/>
            <p:cNvGrpSpPr/>
            <p:nvPr userDrawn="1">
              <p:custDataLst>
                <p:tags r:id="rId3"/>
              </p:custDataLst>
            </p:nvPr>
          </p:nvGrpSpPr>
          <p:grpSpPr>
            <a:xfrm>
              <a:off x="11598965" y="6433146"/>
              <a:ext cx="450739" cy="150174"/>
              <a:chOff x="0" y="3623101"/>
              <a:chExt cx="1405715" cy="468548"/>
            </a:xfrm>
          </p:grpSpPr>
          <p:sp>
            <p:nvSpPr>
              <p:cNvPr id="11" name="菱形 10"/>
              <p:cNvSpPr/>
              <p:nvPr userDrawn="1">
                <p:custDataLst>
                  <p:tags r:id="rId4"/>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2" name="菱形 11"/>
              <p:cNvSpPr/>
              <p:nvPr userDrawn="1">
                <p:custDataLst>
                  <p:tags r:id="rId5"/>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3" name="菱形 12"/>
              <p:cNvSpPr/>
              <p:nvPr userDrawn="1">
                <p:custDataLst>
                  <p:tags r:id="rId6"/>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sp>
          <p:nvSpPr>
            <p:cNvPr id="10" name="五边形 4"/>
            <p:cNvSpPr/>
            <p:nvPr userDrawn="1">
              <p:custDataLst>
                <p:tags r:id="rId7"/>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604020202020204" pitchFamily="34" charset="0"/>
              </a:endParaRPr>
            </a:p>
          </p:txBody>
        </p:sp>
      </p:grpSp>
      <p:sp>
        <p:nvSpPr>
          <p:cNvPr id="2" name="标题 1"/>
          <p:cNvSpPr>
            <a:spLocks noGrp="1"/>
          </p:cNvSpPr>
          <p:nvPr>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a:noAutofit/>
          </a:bodyPr>
          <a:lstStyle>
            <a:lvl1pPr>
              <a:defRPr sz="1600" baseline="0">
                <a:solidFill>
                  <a:schemeClr val="tx1">
                    <a:lumMod val="85000"/>
                    <a:lumOff val="15000"/>
                  </a:schemeClr>
                </a:solidFill>
                <a:latin typeface="Arial" panose="020B0604020202020204" pitchFamily="34" charset="0"/>
                <a:ea typeface="Arial" panose="020B0604020202020204" pitchFamily="34" charset="0"/>
              </a:defRPr>
            </a:lvl1pPr>
            <a:lvl2pPr>
              <a:defRPr sz="1600" baseline="0">
                <a:solidFill>
                  <a:schemeClr val="tx1">
                    <a:lumMod val="85000"/>
                    <a:lumOff val="15000"/>
                  </a:schemeClr>
                </a:solidFill>
                <a:latin typeface="Arial" panose="020B0604020202020204" pitchFamily="34" charset="0"/>
                <a:ea typeface="Arial" panose="020B0604020202020204" pitchFamily="34" charset="0"/>
              </a:defRPr>
            </a:lvl2pPr>
            <a:lvl3pPr>
              <a:defRPr sz="1600" baseline="0">
                <a:solidFill>
                  <a:schemeClr val="tx1">
                    <a:lumMod val="85000"/>
                    <a:lumOff val="15000"/>
                  </a:schemeClr>
                </a:solidFill>
                <a:latin typeface="Arial" panose="020B0604020202020204" pitchFamily="34" charset="0"/>
                <a:ea typeface="Arial" panose="020B0604020202020204" pitchFamily="34" charset="0"/>
              </a:defRPr>
            </a:lvl3pPr>
            <a:lvl4pPr>
              <a:defRPr sz="1600" baseline="0">
                <a:solidFill>
                  <a:schemeClr val="tx1">
                    <a:lumMod val="85000"/>
                    <a:lumOff val="15000"/>
                  </a:schemeClr>
                </a:solidFill>
                <a:latin typeface="Arial" panose="020B0604020202020204" pitchFamily="34" charset="0"/>
                <a:ea typeface="Arial" panose="020B0604020202020204" pitchFamily="34" charset="0"/>
              </a:defRPr>
            </a:lvl4pPr>
            <a:lvl5pPr>
              <a:defRPr sz="1600"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12"/>
            <p:custDataLst>
              <p:tags r:id="rId13"/>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294286" y="-27771"/>
            <a:ext cx="11755418" cy="6611091"/>
            <a:chOff x="294286" y="-27771"/>
            <a:chExt cx="11755418" cy="6611091"/>
          </a:xfrm>
        </p:grpSpPr>
        <p:grpSp>
          <p:nvGrpSpPr>
            <p:cNvPr id="11" name="组合 10"/>
            <p:cNvGrpSpPr/>
            <p:nvPr userDrawn="1">
              <p:custDataLst>
                <p:tags r:id="rId3"/>
              </p:custDataLst>
            </p:nvPr>
          </p:nvGrpSpPr>
          <p:grpSpPr>
            <a:xfrm>
              <a:off x="11598965" y="6433146"/>
              <a:ext cx="450739" cy="150174"/>
              <a:chOff x="0" y="3623101"/>
              <a:chExt cx="1405715" cy="468548"/>
            </a:xfrm>
          </p:grpSpPr>
          <p:sp>
            <p:nvSpPr>
              <p:cNvPr id="13" name="菱形 12"/>
              <p:cNvSpPr/>
              <p:nvPr userDrawn="1">
                <p:custDataLst>
                  <p:tags r:id="rId4"/>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4" name="菱形 13"/>
              <p:cNvSpPr/>
              <p:nvPr userDrawn="1">
                <p:custDataLst>
                  <p:tags r:id="rId5"/>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5" name="菱形 14"/>
              <p:cNvSpPr/>
              <p:nvPr userDrawn="1">
                <p:custDataLst>
                  <p:tags r:id="rId6"/>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sp>
          <p:nvSpPr>
            <p:cNvPr id="12" name="五边形 4"/>
            <p:cNvSpPr/>
            <p:nvPr userDrawn="1">
              <p:custDataLst>
                <p:tags r:id="rId7"/>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604020202020204" pitchFamily="34" charset="0"/>
              </a:endParaRPr>
            </a:p>
          </p:txBody>
        </p:sp>
      </p:grpSp>
      <p:sp>
        <p:nvSpPr>
          <p:cNvPr id="2" name="标题 1"/>
          <p:cNvSpPr>
            <a:spLocks noGrp="1"/>
          </p:cNvSpPr>
          <p:nvPr>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Arial" panose="020B06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Arial" panose="020B06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Arial" panose="020B06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Arial" panose="020B06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Arial" panose="020B0604020202020204" pitchFamily="34"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Arial" panose="020B0604020202020204" pitchFamily="34" charset="0"/>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Arial" panose="020B06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Arial" panose="020B06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Arial" panose="020B06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Arial" panose="020B06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Arial" panose="020B0604020202020204" pitchFamily="34"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a:lstStyle>
            <a:lvl1pPr>
              <a:defRPr baseline="0">
                <a:latin typeface="Arial" panose="020B0604020202020204" pitchFamily="34" charset="0"/>
                <a:ea typeface="Arial" panose="020B0604020202020204" pitchFamily="34" charset="0"/>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a:lstStyle>
            <a:lvl1pPr>
              <a:defRPr baseline="0">
                <a:latin typeface="Arial" panose="020B0604020202020204" pitchFamily="34" charset="0"/>
                <a:ea typeface="Arial" panose="020B0604020202020204" pitchFamily="34" charset="0"/>
              </a:defRPr>
            </a:lvl1pPr>
          </a:lstStyle>
          <a:p>
            <a:endParaRPr lang="zh-CN" altLang="en-US"/>
          </a:p>
        </p:txBody>
      </p:sp>
      <p:sp>
        <p:nvSpPr>
          <p:cNvPr id="9" name="灯片编号占位符 8"/>
          <p:cNvSpPr>
            <a:spLocks noGrp="1"/>
          </p:cNvSpPr>
          <p:nvPr>
            <p:ph type="sldNum" sz="quarter" idx="12"/>
            <p:custDataLst>
              <p:tags r:id="rId15"/>
            </p:custDataLst>
          </p:nvPr>
        </p:nvSpPr>
        <p:spPr/>
        <p:txBody>
          <a:bodyPr/>
          <a:lstStyle>
            <a:lvl1pPr>
              <a:defRPr baseline="0">
                <a:latin typeface="Arial" panose="020B0604020202020204" pitchFamily="34" charset="0"/>
                <a:ea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userDrawn="1">
            <p:custDataLst>
              <p:tags r:id="rId2"/>
            </p:custDataLst>
          </p:nvPr>
        </p:nvGrpSpPr>
        <p:grpSpPr>
          <a:xfrm>
            <a:off x="-318" y="635"/>
            <a:ext cx="12192000" cy="6857365"/>
            <a:chOff x="-318" y="635"/>
            <a:chExt cx="12192000" cy="6857365"/>
          </a:xfrm>
        </p:grpSpPr>
        <p:grpSp>
          <p:nvGrpSpPr>
            <p:cNvPr id="16" name="组合 15"/>
            <p:cNvGrpSpPr/>
            <p:nvPr userDrawn="1"/>
          </p:nvGrpSpPr>
          <p:grpSpPr>
            <a:xfrm>
              <a:off x="-318" y="635"/>
              <a:ext cx="12192000" cy="6857365"/>
              <a:chOff x="-318" y="635"/>
              <a:chExt cx="12192000" cy="6857365"/>
            </a:xfrm>
          </p:grpSpPr>
          <p:grpSp>
            <p:nvGrpSpPr>
              <p:cNvPr id="8" name="组合 7"/>
              <p:cNvGrpSpPr/>
              <p:nvPr userDrawn="1">
                <p:custDataLst>
                  <p:tags r:id="rId3"/>
                </p:custDataLst>
              </p:nvPr>
            </p:nvGrpSpPr>
            <p:grpSpPr>
              <a:xfrm>
                <a:off x="-318" y="635"/>
                <a:ext cx="12192000" cy="6857365"/>
                <a:chOff x="0" y="0"/>
                <a:chExt cx="19200" cy="10799"/>
              </a:xfrm>
            </p:grpSpPr>
            <p:sp>
              <p:nvSpPr>
                <p:cNvPr id="9" name="矩形 8"/>
                <p:cNvSpPr/>
                <p:nvPr userDrawn="1">
                  <p:custDataLst>
                    <p:tags r:id="rId4"/>
                  </p:custDataLst>
                </p:nvPr>
              </p:nvSpPr>
              <p:spPr>
                <a:xfrm>
                  <a:off x="0" y="0"/>
                  <a:ext cx="19200" cy="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0" name="矩形 9"/>
                <p:cNvSpPr/>
                <p:nvPr userDrawn="1">
                  <p:custDataLst>
                    <p:tags r:id="rId5"/>
                  </p:custDataLst>
                </p:nvPr>
              </p:nvSpPr>
              <p:spPr>
                <a:xfrm>
                  <a:off x="0" y="9720"/>
                  <a:ext cx="19200" cy="1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1" name="菱形 10"/>
                <p:cNvSpPr/>
                <p:nvPr userDrawn="1">
                  <p:custDataLst>
                    <p:tags r:id="rId6"/>
                  </p:custDataLst>
                </p:nvPr>
              </p:nvSpPr>
              <p:spPr>
                <a:xfrm flipH="1">
                  <a:off x="420" y="399"/>
                  <a:ext cx="474" cy="441"/>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nvGrpSpPr>
                <p:cNvPr id="12" name="组合 11"/>
                <p:cNvGrpSpPr/>
                <p:nvPr userDrawn="1">
                  <p:custDataLst>
                    <p:tags r:id="rId7"/>
                  </p:custDataLst>
                </p:nvPr>
              </p:nvGrpSpPr>
              <p:grpSpPr>
                <a:xfrm>
                  <a:off x="16448" y="9574"/>
                  <a:ext cx="2074" cy="675"/>
                  <a:chOff x="0" y="3633950"/>
                  <a:chExt cx="1405715" cy="457699"/>
                </a:xfrm>
              </p:grpSpPr>
              <p:sp>
                <p:nvSpPr>
                  <p:cNvPr id="13" name="菱形 12"/>
                  <p:cNvSpPr/>
                  <p:nvPr userDrawn="1">
                    <p:custDataLst>
                      <p:tags r:id="rId8"/>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4" name="菱形 13"/>
                  <p:cNvSpPr/>
                  <p:nvPr userDrawn="1">
                    <p:custDataLst>
                      <p:tags r:id="rId9"/>
                    </p:custDataLst>
                  </p:nvPr>
                </p:nvSpPr>
                <p:spPr>
                  <a:xfrm>
                    <a:off x="474008"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5" name="菱形 14"/>
                  <p:cNvSpPr/>
                  <p:nvPr userDrawn="1">
                    <p:custDataLst>
                      <p:tags r:id="rId10"/>
                    </p:custDataLst>
                  </p:nvPr>
                </p:nvSpPr>
                <p:spPr>
                  <a:xfrm>
                    <a:off x="948016"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grpSp>
          <p:sp>
            <p:nvSpPr>
              <p:cNvPr id="6" name="圆角矩形 7"/>
              <p:cNvSpPr/>
              <p:nvPr userDrawn="1">
                <p:custDataLst>
                  <p:tags r:id="rId11"/>
                </p:custDataLst>
              </p:nvPr>
            </p:nvSpPr>
            <p:spPr>
              <a:xfrm>
                <a:off x="193040" y="182880"/>
                <a:ext cx="11805285" cy="6491605"/>
              </a:xfrm>
              <a:prstGeom prst="roundRect">
                <a:avLst>
                  <a:gd name="adj" fmla="val 17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sp>
          <p:nvSpPr>
            <p:cNvPr id="7" name="五边形 6"/>
            <p:cNvSpPr/>
            <p:nvPr userDrawn="1">
              <p:custDataLst>
                <p:tags r:id="rId12"/>
              </p:custDataLst>
            </p:nvPr>
          </p:nvSpPr>
          <p:spPr>
            <a:xfrm rot="16200000" flipV="1">
              <a:off x="5792470" y="5668645"/>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sp>
        <p:nvSpPr>
          <p:cNvPr id="2" name="标题 1"/>
          <p:cNvSpPr>
            <a:spLocks noGrp="1"/>
          </p:cNvSpPr>
          <p:nvPr>
            <p:ph type="title"/>
            <p:custDataLst>
              <p:tags r:id="rId13"/>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Arial" panose="020B0604020202020204" pitchFamily="34" charset="0"/>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1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5"/>
            </p:custDataLst>
          </p:nvPr>
        </p:nvSpPr>
        <p:spPr/>
        <p:txBody>
          <a:bodyPr/>
          <a:lstStyle/>
          <a:p>
            <a:endParaRPr lang="zh-CN" altLang="en-US"/>
          </a:p>
        </p:txBody>
      </p:sp>
      <p:sp>
        <p:nvSpPr>
          <p:cNvPr id="5" name="灯片编号占位符 4"/>
          <p:cNvSpPr>
            <a:spLocks noGrp="1"/>
          </p:cNvSpPr>
          <p:nvPr>
            <p:ph type="sldNum" sz="quarter" idx="12"/>
            <p:custDataLst>
              <p:tags r:id="rId1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294286" y="-27771"/>
            <a:ext cx="11755418" cy="6611091"/>
            <a:chOff x="294286" y="-27771"/>
            <a:chExt cx="11755418" cy="6611091"/>
          </a:xfrm>
        </p:grpSpPr>
        <p:grpSp>
          <p:nvGrpSpPr>
            <p:cNvPr id="9" name="组合 8"/>
            <p:cNvGrpSpPr/>
            <p:nvPr userDrawn="1">
              <p:custDataLst>
                <p:tags r:id="rId3"/>
              </p:custDataLst>
            </p:nvPr>
          </p:nvGrpSpPr>
          <p:grpSpPr>
            <a:xfrm>
              <a:off x="11598965" y="6433146"/>
              <a:ext cx="450739" cy="150174"/>
              <a:chOff x="0" y="3623101"/>
              <a:chExt cx="1405715" cy="468548"/>
            </a:xfrm>
          </p:grpSpPr>
          <p:sp>
            <p:nvSpPr>
              <p:cNvPr id="11" name="菱形 10"/>
              <p:cNvSpPr/>
              <p:nvPr userDrawn="1">
                <p:custDataLst>
                  <p:tags r:id="rId4"/>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2" name="菱形 11"/>
              <p:cNvSpPr/>
              <p:nvPr userDrawn="1">
                <p:custDataLst>
                  <p:tags r:id="rId5"/>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3" name="菱形 12"/>
              <p:cNvSpPr/>
              <p:nvPr userDrawn="1">
                <p:custDataLst>
                  <p:tags r:id="rId6"/>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sp>
          <p:nvSpPr>
            <p:cNvPr id="10" name="五边形 4"/>
            <p:cNvSpPr/>
            <p:nvPr userDrawn="1">
              <p:custDataLst>
                <p:tags r:id="rId7"/>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604020202020204" pitchFamily="34" charset="0"/>
              </a:endParaRPr>
            </a:p>
          </p:txBody>
        </p:sp>
      </p:grpSp>
      <p:sp>
        <p:nvSpPr>
          <p:cNvPr id="2" name="标题 1"/>
          <p:cNvSpPr>
            <a:spLocks noGrp="1"/>
          </p:cNvSpPr>
          <p:nvPr>
            <p:ph type="title"/>
            <p:custDataLst>
              <p:tags r:id="rId8"/>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endParaRPr lang="zh-CN" altLang="en-US" dirty="0"/>
          </a:p>
        </p:txBody>
      </p:sp>
      <p:sp>
        <p:nvSpPr>
          <p:cNvPr id="7" name="灯片编号占位符 6"/>
          <p:cNvSpPr>
            <a:spLocks noGrp="1"/>
          </p:cNvSpPr>
          <p:nvPr>
            <p:ph type="sldNum" sz="quarter" idx="12"/>
            <p:custDataLst>
              <p:tags r:id="rId13"/>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tx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257176" y="284361"/>
            <a:ext cx="11842224" cy="6446131"/>
            <a:chOff x="257176" y="284361"/>
            <a:chExt cx="11842224" cy="6446131"/>
          </a:xfrm>
        </p:grpSpPr>
        <p:sp>
          <p:nvSpPr>
            <p:cNvPr id="8" name="矩形 7"/>
            <p:cNvSpPr/>
            <p:nvPr userDrawn="1">
              <p:custDataLst>
                <p:tags r:id="rId3"/>
              </p:custDataLst>
            </p:nvPr>
          </p:nvSpPr>
          <p:spPr>
            <a:xfrm>
              <a:off x="257176" y="285907"/>
              <a:ext cx="11677650" cy="6295867"/>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altLang="zh-CN" dirty="0">
                <a:ea typeface="Arial" panose="020B0604020202020204" pitchFamily="34" charset="0"/>
                <a:sym typeface="+mn-ea"/>
              </a:endParaRPr>
            </a:p>
          </p:txBody>
        </p:sp>
        <p:grpSp>
          <p:nvGrpSpPr>
            <p:cNvPr id="9" name="组合 8"/>
            <p:cNvGrpSpPr/>
            <p:nvPr userDrawn="1">
              <p:custDataLst>
                <p:tags r:id="rId4"/>
              </p:custDataLst>
            </p:nvPr>
          </p:nvGrpSpPr>
          <p:grpSpPr>
            <a:xfrm>
              <a:off x="11148545" y="6413693"/>
              <a:ext cx="950855" cy="316799"/>
              <a:chOff x="0" y="3623101"/>
              <a:chExt cx="1405715" cy="468548"/>
            </a:xfrm>
          </p:grpSpPr>
          <p:sp>
            <p:nvSpPr>
              <p:cNvPr id="11" name="菱形 10"/>
              <p:cNvSpPr/>
              <p:nvPr userDrawn="1">
                <p:custDataLst>
                  <p:tags r:id="rId5"/>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2" name="菱形 11"/>
              <p:cNvSpPr/>
              <p:nvPr userDrawn="1">
                <p:custDataLst>
                  <p:tags r:id="rId6"/>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
            <p:nvSpPr>
              <p:cNvPr id="13" name="菱形 12"/>
              <p:cNvSpPr/>
              <p:nvPr userDrawn="1">
                <p:custDataLst>
                  <p:tags r:id="rId7"/>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grpSp>
        <p:sp>
          <p:nvSpPr>
            <p:cNvPr id="10" name="五边形 4"/>
            <p:cNvSpPr/>
            <p:nvPr userDrawn="1">
              <p:custDataLst>
                <p:tags r:id="rId8"/>
              </p:custDataLst>
            </p:nvPr>
          </p:nvSpPr>
          <p:spPr>
            <a:xfrm rot="5400000">
              <a:off x="660603" y="23185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604020202020204" pitchFamily="34" charset="0"/>
              </a:endParaRPr>
            </a:p>
          </p:txBody>
        </p:sp>
      </p:grpSp>
      <p:sp>
        <p:nvSpPr>
          <p:cNvPr id="2" name="竖排标题 1"/>
          <p:cNvSpPr>
            <a:spLocks noGrp="1"/>
          </p:cNvSpPr>
          <p:nvPr>
            <p:ph type="title" orient="vert"/>
            <p:custDataLst>
              <p:tags r:id="rId9"/>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Arial" panose="020B0604020202020204" pitchFamily="34" charset="0"/>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10"/>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1pPr>
            <a:lvl2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2pPr>
            <a:lvl3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3pPr>
            <a:lvl4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4pPr>
            <a:lvl5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1"/>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13"/>
            </p:custDataLst>
          </p:nvPr>
        </p:nvSpPr>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8" Type="http://schemas.openxmlformats.org/officeDocument/2006/relationships/theme" Target="../theme/theme1.xml"/><Relationship Id="rId27" Type="http://schemas.openxmlformats.org/officeDocument/2006/relationships/tags" Target="../tags/tag230.xml"/><Relationship Id="rId26" Type="http://schemas.openxmlformats.org/officeDocument/2006/relationships/tags" Target="../tags/tag229.xml"/><Relationship Id="rId25" Type="http://schemas.openxmlformats.org/officeDocument/2006/relationships/tags" Target="../tags/tag228.xml"/><Relationship Id="rId24" Type="http://schemas.openxmlformats.org/officeDocument/2006/relationships/tags" Target="../tags/tag227.xml"/><Relationship Id="rId23" Type="http://schemas.openxmlformats.org/officeDocument/2006/relationships/tags" Target="../tags/tag226.xml"/><Relationship Id="rId22" Type="http://schemas.openxmlformats.org/officeDocument/2006/relationships/tags" Target="../tags/tag225.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ea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ea typeface="Arial" panose="020B0604020202020204" pitchFamily="34" charset="0"/>
              </a:defRPr>
            </a:lvl1pPr>
          </a:lstStyle>
          <a:p>
            <a:endParaRPr lang="zh-CN" altLang="en-US" dirty="0"/>
          </a:p>
        </p:txBody>
      </p:sp>
      <p:sp>
        <p:nvSpPr>
          <p:cNvPr id="6" name="灯片编号占位符 5"/>
          <p:cNvSpPr>
            <a:spLocks noGrp="1"/>
          </p:cNvSpPr>
          <p:nvPr>
            <p:ph type="sldNum" sz="quarter" idx="4"/>
            <p:custDataLst>
              <p:tags r:id="rId2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ea typeface="Arial" panose="020B0604020202020204" pitchFamily="34" charset="0"/>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Arial" panose="020B0604020202020204" pitchFamily="34"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Arial" panose="020B0604020202020204" pitchFamily="34" charset="0"/>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Arial" panose="020B0604020202020204" pitchFamily="34" charset="0"/>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Arial" panose="020B0604020202020204" pitchFamily="34" charset="0"/>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234.xml"/><Relationship Id="rId4" Type="http://schemas.openxmlformats.org/officeDocument/2006/relationships/tags" Target="../tags/tag233.xml"/><Relationship Id="rId3" Type="http://schemas.openxmlformats.org/officeDocument/2006/relationships/image" Target="../media/image1.png"/><Relationship Id="rId2" Type="http://schemas.openxmlformats.org/officeDocument/2006/relationships/tags" Target="../tags/tag232.xml"/><Relationship Id="rId1" Type="http://schemas.openxmlformats.org/officeDocument/2006/relationships/tags" Target="../tags/tag23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3.xml"/><Relationship Id="rId4" Type="http://schemas.openxmlformats.org/officeDocument/2006/relationships/tags" Target="../tags/tag252.xml"/><Relationship Id="rId3" Type="http://schemas.openxmlformats.org/officeDocument/2006/relationships/image" Target="../media/image12.png"/><Relationship Id="rId2" Type="http://schemas.openxmlformats.org/officeDocument/2006/relationships/tags" Target="../tags/tag251.xml"/><Relationship Id="rId1" Type="http://schemas.openxmlformats.org/officeDocument/2006/relationships/tags" Target="../tags/tag250.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3.xml"/><Relationship Id="rId3" Type="http://schemas.openxmlformats.org/officeDocument/2006/relationships/tags" Target="../tags/tag254.xml"/><Relationship Id="rId2" Type="http://schemas.openxmlformats.org/officeDocument/2006/relationships/image" Target="../media/image13.png"/><Relationship Id="rId1" Type="http://schemas.openxmlformats.org/officeDocument/2006/relationships/tags" Target="../tags/tag253.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3.xml"/><Relationship Id="rId3" Type="http://schemas.openxmlformats.org/officeDocument/2006/relationships/tags" Target="../tags/tag256.xml"/><Relationship Id="rId2" Type="http://schemas.openxmlformats.org/officeDocument/2006/relationships/image" Target="../media/image14.png"/><Relationship Id="rId1" Type="http://schemas.openxmlformats.org/officeDocument/2006/relationships/tags" Target="../tags/tag255.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3.xml"/><Relationship Id="rId3" Type="http://schemas.openxmlformats.org/officeDocument/2006/relationships/tags" Target="../tags/tag258.xml"/><Relationship Id="rId2" Type="http://schemas.openxmlformats.org/officeDocument/2006/relationships/image" Target="../media/image15.png"/><Relationship Id="rId1" Type="http://schemas.openxmlformats.org/officeDocument/2006/relationships/tags" Target="../tags/tag257.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3.xml"/><Relationship Id="rId4" Type="http://schemas.openxmlformats.org/officeDocument/2006/relationships/tags" Target="../tags/tag261.xml"/><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3.xml"/><Relationship Id="rId4" Type="http://schemas.openxmlformats.org/officeDocument/2006/relationships/tags" Target="../tags/tag264.xml"/><Relationship Id="rId3" Type="http://schemas.openxmlformats.org/officeDocument/2006/relationships/image" Target="../media/image17.png"/><Relationship Id="rId2" Type="http://schemas.openxmlformats.org/officeDocument/2006/relationships/tags" Target="../tags/tag263.xml"/><Relationship Id="rId1" Type="http://schemas.openxmlformats.org/officeDocument/2006/relationships/tags" Target="../tags/tag262.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3.xml"/><Relationship Id="rId4" Type="http://schemas.openxmlformats.org/officeDocument/2006/relationships/tags" Target="../tags/tag267.xml"/><Relationship Id="rId3" Type="http://schemas.openxmlformats.org/officeDocument/2006/relationships/image" Target="../media/image18.png"/><Relationship Id="rId2" Type="http://schemas.openxmlformats.org/officeDocument/2006/relationships/tags" Target="../tags/tag266.xml"/><Relationship Id="rId1" Type="http://schemas.openxmlformats.org/officeDocument/2006/relationships/tags" Target="../tags/tag265.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3.xml"/><Relationship Id="rId4" Type="http://schemas.openxmlformats.org/officeDocument/2006/relationships/tags" Target="../tags/tag270.xml"/><Relationship Id="rId3" Type="http://schemas.openxmlformats.org/officeDocument/2006/relationships/image" Target="../media/image19.png"/><Relationship Id="rId2" Type="http://schemas.openxmlformats.org/officeDocument/2006/relationships/tags" Target="../tags/tag269.xml"/><Relationship Id="rId1" Type="http://schemas.openxmlformats.org/officeDocument/2006/relationships/tags" Target="../tags/tag268.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3.xml"/><Relationship Id="rId4" Type="http://schemas.openxmlformats.org/officeDocument/2006/relationships/tags" Target="../tags/tag273.xml"/><Relationship Id="rId3" Type="http://schemas.openxmlformats.org/officeDocument/2006/relationships/image" Target="../media/image20.png"/><Relationship Id="rId2" Type="http://schemas.openxmlformats.org/officeDocument/2006/relationships/tags" Target="../tags/tag272.xml"/><Relationship Id="rId1" Type="http://schemas.openxmlformats.org/officeDocument/2006/relationships/tags" Target="../tags/tag271.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3.xml"/><Relationship Id="rId4" Type="http://schemas.openxmlformats.org/officeDocument/2006/relationships/tags" Target="../tags/tag276.xml"/><Relationship Id="rId3" Type="http://schemas.openxmlformats.org/officeDocument/2006/relationships/image" Target="../media/image21.png"/><Relationship Id="rId2" Type="http://schemas.openxmlformats.org/officeDocument/2006/relationships/tags" Target="../tags/tag275.xml"/><Relationship Id="rId1" Type="http://schemas.openxmlformats.org/officeDocument/2006/relationships/tags" Target="../tags/tag27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1.xml"/><Relationship Id="rId4" Type="http://schemas.openxmlformats.org/officeDocument/2006/relationships/tags" Target="../tags/tag278.xml"/><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tags" Target="../tags/tag27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ags" Target="../tags/tag236.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235.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image" Target="../media/image5.png"/><Relationship Id="rId1" Type="http://schemas.openxmlformats.org/officeDocument/2006/relationships/tags" Target="../tags/tag237.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3.xml"/><Relationship Id="rId4" Type="http://schemas.openxmlformats.org/officeDocument/2006/relationships/tags" Target="../tags/tag242.xml"/><Relationship Id="rId3" Type="http://schemas.openxmlformats.org/officeDocument/2006/relationships/image" Target="../media/image6.jpeg"/><Relationship Id="rId2" Type="http://schemas.openxmlformats.org/officeDocument/2006/relationships/tags" Target="../tags/tag241.xml"/><Relationship Id="rId1" Type="http://schemas.openxmlformats.org/officeDocument/2006/relationships/tags" Target="../tags/tag240.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3.xml"/><Relationship Id="rId4" Type="http://schemas.openxmlformats.org/officeDocument/2006/relationships/tags" Target="../tags/tag24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243.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3.xml"/><Relationship Id="rId5" Type="http://schemas.openxmlformats.org/officeDocument/2006/relationships/tags" Target="../tags/tag247.xml"/><Relationship Id="rId4" Type="http://schemas.openxmlformats.org/officeDocument/2006/relationships/image" Target="../media/image10.png"/><Relationship Id="rId3" Type="http://schemas.openxmlformats.org/officeDocument/2006/relationships/tags" Target="../tags/tag246.xml"/><Relationship Id="rId2" Type="http://schemas.openxmlformats.org/officeDocument/2006/relationships/tags" Target="../tags/tag245.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3.xml"/><Relationship Id="rId3" Type="http://schemas.openxmlformats.org/officeDocument/2006/relationships/tags" Target="../tags/tag249.xml"/><Relationship Id="rId2" Type="http://schemas.openxmlformats.org/officeDocument/2006/relationships/image" Target="../media/image11.png"/><Relationship Id="rId1" Type="http://schemas.openxmlformats.org/officeDocument/2006/relationships/tags" Target="../tags/tag2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346710" y="2526030"/>
            <a:ext cx="3963035" cy="2423160"/>
          </a:xfrm>
        </p:spPr>
        <p:txBody>
          <a:bodyPr>
            <a:normAutofit fontScale="90000"/>
          </a:bodyPr>
          <a:lstStyle/>
          <a:p>
            <a:pPr algn="ctr"/>
            <a:r>
              <a:rPr lang="en-US" altLang="zh-CN" sz="4445">
                <a:solidFill>
                  <a:srgbClr val="FD8008"/>
                </a:solidFill>
                <a:effectLst>
                  <a:reflection blurRad="6350" stA="53000" endA="300" endPos="35500" dir="5400000" sy="-90000" algn="bl" rotWithShape="0"/>
                </a:effectLst>
                <a:latin typeface="Times New Roman Bold" panose="02020603050405020304" charset="0"/>
                <a:cs typeface="Times New Roman Bold" panose="02020603050405020304" charset="0"/>
              </a:rPr>
              <a:t>NYC RESTAURANT INSPECTION DATASET</a:t>
            </a:r>
            <a:endParaRPr lang="en-US" altLang="zh-CN" sz="4445">
              <a:solidFill>
                <a:srgbClr val="FD8008"/>
              </a:solidFill>
              <a:effectLst>
                <a:reflection blurRad="6350" stA="53000" endA="300" endPos="35500" dir="5400000" sy="-90000" algn="bl" rotWithShape="0"/>
              </a:effectLst>
              <a:latin typeface="Times New Roman Bold" panose="02020603050405020304" charset="0"/>
              <a:cs typeface="Times New Roman Bold" panose="02020603050405020304" charset="0"/>
            </a:endParaRPr>
          </a:p>
        </p:txBody>
      </p:sp>
      <p:pic>
        <p:nvPicPr>
          <p:cNvPr id="6" name="内容占位符 5" descr="图片2"/>
          <p:cNvPicPr>
            <a:picLocks noGrp="1" noChangeAspect="1"/>
          </p:cNvPicPr>
          <p:nvPr>
            <p:ph sz="quarter" idx="14"/>
            <p:custDataLst>
              <p:tags r:id="rId2"/>
            </p:custDataLst>
          </p:nvPr>
        </p:nvPicPr>
        <p:blipFill>
          <a:blip r:embed="rId3"/>
          <a:stretch>
            <a:fillRect/>
          </a:stretch>
        </p:blipFill>
        <p:spPr>
          <a:xfrm>
            <a:off x="5233035" y="770255"/>
            <a:ext cx="6214745" cy="5087620"/>
          </a:xfrm>
          <a:prstGeom prst="rect">
            <a:avLst/>
          </a:prstGeom>
        </p:spPr>
      </p:pic>
      <p:sp>
        <p:nvSpPr>
          <p:cNvPr id="2" name="标题 3"/>
          <p:cNvSpPr>
            <a:spLocks noGrp="1"/>
          </p:cNvSpPr>
          <p:nvPr>
            <p:custDataLst>
              <p:tags r:id="rId4"/>
            </p:custDataLst>
          </p:nvPr>
        </p:nvSpPr>
        <p:spPr>
          <a:xfrm>
            <a:off x="185420" y="5036185"/>
            <a:ext cx="4124325" cy="634365"/>
          </a:xfrm>
          <a:prstGeom prst="rect">
            <a:avLst/>
          </a:prstGeom>
        </p:spPr>
        <p:txBody>
          <a:bodyPr vert="horz" lIns="90000" tIns="46800" rIns="90000" bIns="46800" rtlCol="0" anchor="ctr" anchorCtr="0">
            <a:normAutofit/>
            <a:scene3d>
              <a:camera prst="orthographicFront"/>
              <a:lightRig rig="threePt" dir="t"/>
            </a:scene3d>
          </a:bodyPr>
          <a:lstStyle>
            <a:lvl1pPr marL="0" indent="0" algn="l" defTabSz="914400" rtl="0" eaLnBrk="1" fontAlgn="auto" latinLnBrk="0" hangingPunct="1">
              <a:lnSpc>
                <a:spcPct val="100000"/>
              </a:lnSpc>
              <a:spcBef>
                <a:spcPct val="0"/>
              </a:spcBef>
              <a:buFont typeface="Arial" panose="020B0604020202020204" pitchFamily="34" charset="0"/>
              <a:buNone/>
              <a:defRPr sz="36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pPr algn="l"/>
            <a:r>
              <a:rPr lang="en-US" altLang="zh-CN" sz="2400">
                <a:ln w="9525">
                  <a:noFill/>
                  <a:prstDash val="solid"/>
                </a:ln>
                <a:solidFill>
                  <a:schemeClr val="accent1"/>
                </a:solidFill>
                <a:effectLst>
                  <a:outerShdw blurRad="12700" dist="38100" dir="2700000" algn="tl" rotWithShape="0">
                    <a:schemeClr val="accent5">
                      <a:lumMod val="60000"/>
                      <a:lumOff val="40000"/>
                      <a:lumMod val="60000"/>
                      <a:lumOff val="40000"/>
                    </a:schemeClr>
                  </a:outerShdw>
                </a:effectLst>
                <a:latin typeface="Times New Roman Bold" panose="02020603050405020304" charset="0"/>
                <a:cs typeface="Times New Roman Bold" panose="02020603050405020304" charset="0"/>
              </a:rPr>
              <a:t>Presentation by: Group 6</a:t>
            </a:r>
            <a:endParaRPr lang="en-US" altLang="zh-CN" sz="2400">
              <a:ln w="9525">
                <a:noFill/>
                <a:prstDash val="solid"/>
              </a:ln>
              <a:solidFill>
                <a:schemeClr val="accent1"/>
              </a:solidFill>
              <a:effectLst>
                <a:outerShdw blurRad="12700" dist="38100" dir="2700000" algn="tl" rotWithShape="0">
                  <a:schemeClr val="accent5">
                    <a:lumMod val="60000"/>
                    <a:lumOff val="40000"/>
                    <a:lumMod val="60000"/>
                    <a:lumOff val="40000"/>
                  </a:schemeClr>
                </a:outerShdw>
              </a:effectLst>
              <a:latin typeface="Times New Roman Bold" panose="02020603050405020304" charset="0"/>
              <a:cs typeface="Times New Roman Bold" panose="02020603050405020304" charset="0"/>
            </a:endParaRPr>
          </a:p>
        </p:txBody>
      </p:sp>
      <p:sp>
        <p:nvSpPr>
          <p:cNvPr id="3" name="Text Box 2"/>
          <p:cNvSpPr txBox="1"/>
          <p:nvPr/>
        </p:nvSpPr>
        <p:spPr>
          <a:xfrm>
            <a:off x="6250305" y="275590"/>
            <a:ext cx="4690110" cy="368300"/>
          </a:xfrm>
          <a:prstGeom prst="rect">
            <a:avLst/>
          </a:prstGeom>
          <a:noFill/>
        </p:spPr>
        <p:txBody>
          <a:bodyPr wrap="square" rtlCol="0">
            <a:spAutoFit/>
          </a:bodyPr>
          <a:p>
            <a:r>
              <a:rPr lang="en-US" b="1">
                <a:latin typeface="Times New Roman Bold" panose="02020603050405020304" charset="0"/>
                <a:cs typeface="Times New Roman Bold" panose="02020603050405020304" charset="0"/>
              </a:rPr>
              <a:t>ADTA 5240 FINAL PRESENTATION</a:t>
            </a:r>
            <a:endParaRPr lang="en-US" b="1">
              <a:latin typeface="Times New Roman Bold" panose="02020603050405020304" charset="0"/>
              <a:cs typeface="Times New Roman Bold" panose="02020603050405020304" charset="0"/>
            </a:endParaRPr>
          </a:p>
        </p:txBody>
      </p:sp>
    </p:spTree>
    <p:custDataLst>
      <p:tags r:id="rId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s 3"/>
          <p:cNvSpPr/>
          <p:nvPr/>
        </p:nvSpPr>
        <p:spPr>
          <a:xfrm>
            <a:off x="532130" y="1274445"/>
            <a:ext cx="3498215" cy="52959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n>
                <a:noFill/>
              </a:ln>
            </a:endParaRPr>
          </a:p>
        </p:txBody>
      </p:sp>
      <p:sp>
        <p:nvSpPr>
          <p:cNvPr id="3" name="标题 2"/>
          <p:cNvSpPr>
            <a:spLocks noGrp="1"/>
          </p:cNvSpPr>
          <p:nvPr>
            <p:ph type="title"/>
            <p:custDataLst>
              <p:tags r:id="rId1"/>
            </p:custDataLst>
          </p:nvPr>
        </p:nvSpPr>
        <p:spPr>
          <a:xfrm>
            <a:off x="968545" y="550700"/>
            <a:ext cx="9626400" cy="723600"/>
          </a:xfrm>
        </p:spPr>
        <p:txBody>
          <a:bodyPr/>
          <a:lstStyle/>
          <a:p>
            <a:endParaRPr lang="en-US" altLang="zh-CN" dirty="0">
              <a:cs typeface="Arial" panose="020B0604020202020204" pitchFamily="34" charset="0"/>
            </a:endParaRPr>
          </a:p>
        </p:txBody>
      </p:sp>
      <p:sp>
        <p:nvSpPr>
          <p:cNvPr id="8" name="标题 2"/>
          <p:cNvSpPr>
            <a:spLocks noGrp="1"/>
          </p:cNvSpPr>
          <p:nvPr>
            <p:custDataLst>
              <p:tags r:id="rId2"/>
            </p:custDataLst>
          </p:nvPr>
        </p:nvSpPr>
        <p:spPr>
          <a:xfrm>
            <a:off x="532130" y="550545"/>
            <a:ext cx="11112500"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604020202020204" pitchFamily="34" charset="0"/>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r>
              <a:rPr lang="en-US" altLang="zh-CN" dirty="0">
                <a:solidFill>
                  <a:srgbClr val="FD8008"/>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sym typeface="+mn-ea"/>
              </a:rPr>
              <a:t>VISUALIZATIONS/INTERPRETATIONS</a:t>
            </a:r>
            <a:endParaRPr lang="en-US" altLang="zh-CN" dirty="0">
              <a:effectLst>
                <a:outerShdw blurRad="50800" dist="38100" dir="10800000" algn="r" rotWithShape="0">
                  <a:prstClr val="black">
                    <a:alpha val="40000"/>
                  </a:prstClr>
                </a:outerShdw>
              </a:effectLst>
              <a:latin typeface="Times New Roman Bold" panose="02020603050405020304" charset="0"/>
              <a:cs typeface="Times New Roman Bold" panose="02020603050405020304" charset="0"/>
            </a:endParaRPr>
          </a:p>
        </p:txBody>
      </p:sp>
      <p:pic>
        <p:nvPicPr>
          <p:cNvPr id="7" name="Content Placeholder 6"/>
          <p:cNvPicPr>
            <a:picLocks noChangeAspect="1"/>
          </p:cNvPicPr>
          <p:nvPr>
            <p:ph sz="quarter" idx="13"/>
          </p:nvPr>
        </p:nvPicPr>
        <p:blipFill>
          <a:blip r:embed="rId3"/>
          <a:stretch>
            <a:fillRect/>
          </a:stretch>
        </p:blipFill>
        <p:spPr>
          <a:xfrm>
            <a:off x="4720590" y="1593850"/>
            <a:ext cx="6831965" cy="4739005"/>
          </a:xfrm>
          <a:prstGeom prst="rect">
            <a:avLst/>
          </a:prstGeom>
          <a:ln>
            <a:solidFill>
              <a:schemeClr val="accent1">
                <a:lumMod val="75000"/>
                <a:lumOff val="25000"/>
              </a:schemeClr>
            </a:solidFill>
          </a:ln>
        </p:spPr>
      </p:pic>
      <p:sp>
        <p:nvSpPr>
          <p:cNvPr id="2" name="Text Box 1"/>
          <p:cNvSpPr txBox="1"/>
          <p:nvPr/>
        </p:nvSpPr>
        <p:spPr>
          <a:xfrm>
            <a:off x="591820" y="3086735"/>
            <a:ext cx="3438525" cy="1753235"/>
          </a:xfrm>
          <a:prstGeom prst="rect">
            <a:avLst/>
          </a:prstGeom>
          <a:noFill/>
        </p:spPr>
        <p:txBody>
          <a:bodyPr wrap="square" rtlCol="0">
            <a:spAutoFit/>
            <a:scene3d>
              <a:camera prst="orthographicFront"/>
              <a:lightRig rig="threePt" dir="t"/>
            </a:scene3d>
          </a:bodyPr>
          <a:p>
            <a:pPr algn="ctr"/>
            <a:r>
              <a:rPr lang="en-US" sz="3600" b="1">
                <a:ln>
                  <a:noFill/>
                </a:ln>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Count Of A Cuisine In Each Area</a:t>
            </a:r>
            <a:endParaRPr lang="en-US" sz="3600" b="1">
              <a:ln>
                <a:noFill/>
              </a:ln>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endParaRPr>
          </a:p>
        </p:txBody>
      </p:sp>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custDataLst>
              <p:tags r:id="rId1"/>
            </p:custDataLst>
          </p:nvPr>
        </p:nvSpPr>
        <p:spPr>
          <a:xfrm>
            <a:off x="532765" y="550545"/>
            <a:ext cx="11097260"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604020202020204" pitchFamily="34" charset="0"/>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r>
              <a:rPr lang="en-US" altLang="zh-CN" dirty="0">
                <a:solidFill>
                  <a:srgbClr val="FD8008"/>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sym typeface="+mn-ea"/>
              </a:rPr>
              <a:t>VISUALIZATIONS/INTERPRETATIONS</a:t>
            </a:r>
            <a:endParaRPr lang="en-US" altLang="zh-CN" dirty="0">
              <a:effectLst>
                <a:outerShdw blurRad="50800" dist="38100" dir="10800000" algn="r" rotWithShape="0">
                  <a:prstClr val="black">
                    <a:alpha val="40000"/>
                  </a:prstClr>
                </a:outerShdw>
              </a:effectLst>
              <a:latin typeface="Times New Roman Bold" panose="02020603050405020304" charset="0"/>
              <a:cs typeface="Times New Roman Bold" panose="02020603050405020304" charset="0"/>
            </a:endParaRPr>
          </a:p>
        </p:txBody>
      </p:sp>
      <p:sp>
        <p:nvSpPr>
          <p:cNvPr id="4" name="Rectangles 3"/>
          <p:cNvSpPr/>
          <p:nvPr/>
        </p:nvSpPr>
        <p:spPr>
          <a:xfrm>
            <a:off x="532130" y="1274445"/>
            <a:ext cx="3498215" cy="52959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n>
                <a:noFill/>
              </a:ln>
            </a:endParaRPr>
          </a:p>
        </p:txBody>
      </p:sp>
      <p:pic>
        <p:nvPicPr>
          <p:cNvPr id="5" name="Content Placeholder 4"/>
          <p:cNvPicPr>
            <a:picLocks noChangeAspect="1"/>
          </p:cNvPicPr>
          <p:nvPr>
            <p:ph sz="quarter" idx="13"/>
          </p:nvPr>
        </p:nvPicPr>
        <p:blipFill>
          <a:blip r:embed="rId2"/>
          <a:stretch>
            <a:fillRect/>
          </a:stretch>
        </p:blipFill>
        <p:spPr>
          <a:xfrm>
            <a:off x="4290695" y="1527810"/>
            <a:ext cx="7263765" cy="4921885"/>
          </a:xfrm>
          <a:prstGeom prst="rect">
            <a:avLst/>
          </a:prstGeom>
          <a:ln>
            <a:solidFill>
              <a:schemeClr val="accent1">
                <a:lumMod val="75000"/>
                <a:lumOff val="25000"/>
              </a:schemeClr>
            </a:solidFill>
          </a:ln>
        </p:spPr>
      </p:pic>
      <p:sp>
        <p:nvSpPr>
          <p:cNvPr id="2" name="Text Box 1"/>
          <p:cNvSpPr txBox="1"/>
          <p:nvPr/>
        </p:nvSpPr>
        <p:spPr>
          <a:xfrm>
            <a:off x="532130" y="2557780"/>
            <a:ext cx="3438525" cy="2861310"/>
          </a:xfrm>
          <a:prstGeom prst="rect">
            <a:avLst/>
          </a:prstGeom>
          <a:noFill/>
        </p:spPr>
        <p:txBody>
          <a:bodyPr wrap="square" rtlCol="0">
            <a:spAutoFit/>
            <a:scene3d>
              <a:camera prst="orthographicFront"/>
              <a:lightRig rig="threePt" dir="t"/>
            </a:scene3d>
          </a:bodyPr>
          <a:p>
            <a:pPr algn="ctr"/>
            <a:r>
              <a:rPr lang="en-US" sz="3600" b="1">
                <a:ln>
                  <a:noFill/>
                </a:ln>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Type And Count Of A Violation / Mistake In Each Area</a:t>
            </a:r>
            <a:endParaRPr lang="en-US" sz="3600" b="1">
              <a:ln>
                <a:noFill/>
              </a:ln>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endParaRPr>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custDataLst>
              <p:tags r:id="rId1"/>
            </p:custDataLst>
          </p:nvPr>
        </p:nvSpPr>
        <p:spPr>
          <a:xfrm>
            <a:off x="532130" y="550545"/>
            <a:ext cx="1109789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604020202020204" pitchFamily="34" charset="0"/>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r>
              <a:rPr lang="en-US" altLang="zh-CN" dirty="0">
                <a:solidFill>
                  <a:srgbClr val="FD8008"/>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sym typeface="+mn-ea"/>
              </a:rPr>
              <a:t>VISUALIZATIONS/INTERPRETATIONS</a:t>
            </a:r>
            <a:endParaRPr lang="en-US" altLang="zh-CN" dirty="0">
              <a:effectLst>
                <a:outerShdw blurRad="50800" dist="38100" dir="10800000" algn="r" rotWithShape="0">
                  <a:prstClr val="black">
                    <a:alpha val="40000"/>
                  </a:prstClr>
                </a:outerShdw>
              </a:effectLst>
              <a:latin typeface="Times New Roman Bold" panose="02020603050405020304" charset="0"/>
              <a:cs typeface="Times New Roman Bold" panose="02020603050405020304" charset="0"/>
            </a:endParaRPr>
          </a:p>
        </p:txBody>
      </p:sp>
      <p:sp>
        <p:nvSpPr>
          <p:cNvPr id="6" name="Rectangles 5"/>
          <p:cNvSpPr/>
          <p:nvPr/>
        </p:nvSpPr>
        <p:spPr>
          <a:xfrm>
            <a:off x="532130" y="1274445"/>
            <a:ext cx="3498215" cy="52959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n>
                <a:noFill/>
              </a:ln>
            </a:endParaRPr>
          </a:p>
        </p:txBody>
      </p:sp>
      <p:pic>
        <p:nvPicPr>
          <p:cNvPr id="4" name="Picture 3" descr="Screenshot 2024-04-19 at 7.34.05 PM"/>
          <p:cNvPicPr>
            <a:picLocks noChangeAspect="1"/>
          </p:cNvPicPr>
          <p:nvPr/>
        </p:nvPicPr>
        <p:blipFill>
          <a:blip r:embed="rId2"/>
          <a:stretch>
            <a:fillRect/>
          </a:stretch>
        </p:blipFill>
        <p:spPr>
          <a:xfrm>
            <a:off x="4253230" y="1480185"/>
            <a:ext cx="7292975" cy="5024755"/>
          </a:xfrm>
          <a:prstGeom prst="rect">
            <a:avLst/>
          </a:prstGeom>
          <a:ln>
            <a:solidFill>
              <a:schemeClr val="accent1">
                <a:lumMod val="75000"/>
                <a:lumOff val="25000"/>
              </a:schemeClr>
            </a:solidFill>
          </a:ln>
        </p:spPr>
      </p:pic>
      <p:sp>
        <p:nvSpPr>
          <p:cNvPr id="5" name="Text Box 4"/>
          <p:cNvSpPr txBox="1"/>
          <p:nvPr/>
        </p:nvSpPr>
        <p:spPr>
          <a:xfrm>
            <a:off x="532130" y="2813685"/>
            <a:ext cx="3438525" cy="2306955"/>
          </a:xfrm>
          <a:prstGeom prst="rect">
            <a:avLst/>
          </a:prstGeom>
          <a:noFill/>
        </p:spPr>
        <p:txBody>
          <a:bodyPr wrap="square" rtlCol="0">
            <a:spAutoFit/>
            <a:scene3d>
              <a:camera prst="orthographicFront"/>
              <a:lightRig rig="threePt" dir="t"/>
            </a:scene3d>
          </a:bodyPr>
          <a:p>
            <a:pPr algn="ctr"/>
            <a:r>
              <a:rPr lang="en-US" sz="3600" b="1">
                <a:ln>
                  <a:noFill/>
                </a:ln>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Number Of Critical And Non-Critical Mistakes</a:t>
            </a:r>
            <a:endParaRPr lang="en-US" sz="3600" b="1">
              <a:ln>
                <a:noFill/>
              </a:ln>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endParaRPr>
          </a:p>
        </p:txBody>
      </p:sp>
    </p:spTree>
    <p:custDataLst>
      <p:tags r:id="rId3"/>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custDataLst>
              <p:tags r:id="rId1"/>
            </p:custDataLst>
          </p:nvPr>
        </p:nvSpPr>
        <p:spPr>
          <a:xfrm>
            <a:off x="532130" y="550545"/>
            <a:ext cx="1109789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604020202020204" pitchFamily="34" charset="0"/>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r>
              <a:rPr lang="en-US" altLang="zh-CN" dirty="0">
                <a:solidFill>
                  <a:srgbClr val="FD8008"/>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sym typeface="+mn-ea"/>
              </a:rPr>
              <a:t>VISUALIZATIONS/INTERPRETATIONS</a:t>
            </a:r>
            <a:endParaRPr lang="en-US" altLang="zh-CN" dirty="0">
              <a:effectLst>
                <a:outerShdw blurRad="50800" dist="38100" dir="10800000" algn="r" rotWithShape="0">
                  <a:prstClr val="black">
                    <a:alpha val="40000"/>
                  </a:prstClr>
                </a:outerShdw>
              </a:effectLst>
              <a:latin typeface="Times New Roman Bold" panose="02020603050405020304" charset="0"/>
              <a:cs typeface="Times New Roman Bold" panose="02020603050405020304" charset="0"/>
            </a:endParaRPr>
          </a:p>
        </p:txBody>
      </p:sp>
      <p:sp>
        <p:nvSpPr>
          <p:cNvPr id="6" name="Rectangles 5"/>
          <p:cNvSpPr/>
          <p:nvPr/>
        </p:nvSpPr>
        <p:spPr>
          <a:xfrm>
            <a:off x="532130" y="1274445"/>
            <a:ext cx="3498215" cy="52959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n>
                <a:noFill/>
              </a:ln>
            </a:endParaRPr>
          </a:p>
        </p:txBody>
      </p:sp>
      <p:pic>
        <p:nvPicPr>
          <p:cNvPr id="5" name="Content Placeholder 4"/>
          <p:cNvPicPr>
            <a:picLocks noChangeAspect="1"/>
          </p:cNvPicPr>
          <p:nvPr>
            <p:ph sz="quarter" idx="13"/>
          </p:nvPr>
        </p:nvPicPr>
        <p:blipFill>
          <a:blip r:embed="rId2"/>
          <a:stretch>
            <a:fillRect/>
          </a:stretch>
        </p:blipFill>
        <p:spPr>
          <a:xfrm>
            <a:off x="4366260" y="1577975"/>
            <a:ext cx="7153275" cy="4741545"/>
          </a:xfrm>
          <a:prstGeom prst="rect">
            <a:avLst/>
          </a:prstGeom>
          <a:ln>
            <a:solidFill>
              <a:schemeClr val="accent1">
                <a:lumMod val="75000"/>
                <a:lumOff val="25000"/>
              </a:schemeClr>
            </a:solidFill>
          </a:ln>
        </p:spPr>
      </p:pic>
      <p:sp>
        <p:nvSpPr>
          <p:cNvPr id="4" name="Text Box 3"/>
          <p:cNvSpPr txBox="1"/>
          <p:nvPr/>
        </p:nvSpPr>
        <p:spPr>
          <a:xfrm>
            <a:off x="699770" y="2588260"/>
            <a:ext cx="3438525" cy="2306955"/>
          </a:xfrm>
          <a:prstGeom prst="rect">
            <a:avLst/>
          </a:prstGeom>
          <a:noFill/>
        </p:spPr>
        <p:txBody>
          <a:bodyPr wrap="square" rtlCol="0">
            <a:spAutoFit/>
            <a:scene3d>
              <a:camera prst="orthographicFront"/>
              <a:lightRig rig="threePt" dir="t"/>
            </a:scene3d>
          </a:bodyPr>
          <a:p>
            <a:pPr algn="ctr"/>
            <a:r>
              <a:rPr lang="en-US" sz="3600" b="1">
                <a:ln>
                  <a:noFill/>
                </a:ln>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Type And Count Of Inspection In Each Area</a:t>
            </a:r>
            <a:endParaRPr lang="en-US" sz="3600" b="1">
              <a:ln>
                <a:noFill/>
              </a:ln>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endParaRPr>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65430" y="860425"/>
            <a:ext cx="6035040" cy="5514340"/>
          </a:xfrm>
          <a:prstGeom prst="rect">
            <a:avLst/>
          </a:prstGeom>
        </p:spPr>
      </p:pic>
      <p:sp>
        <p:nvSpPr>
          <p:cNvPr id="3" name="标题 2"/>
          <p:cNvSpPr>
            <a:spLocks noGrp="1"/>
          </p:cNvSpPr>
          <p:nvPr>
            <p:ph type="title"/>
            <p:custDataLst>
              <p:tags r:id="rId2"/>
            </p:custDataLst>
          </p:nvPr>
        </p:nvSpPr>
        <p:spPr>
          <a:xfrm>
            <a:off x="968545" y="550700"/>
            <a:ext cx="9626400" cy="723600"/>
          </a:xfrm>
        </p:spPr>
        <p:txBody>
          <a:bodyPr/>
          <a:lstStyle/>
          <a:p>
            <a:endParaRPr lang="en-US" altLang="zh-CN" dirty="0">
              <a:cs typeface="Arial" panose="020B0604020202020204" pitchFamily="34" charset="0"/>
            </a:endParaRPr>
          </a:p>
        </p:txBody>
      </p:sp>
      <p:sp>
        <p:nvSpPr>
          <p:cNvPr id="8" name="标题 2"/>
          <p:cNvSpPr>
            <a:spLocks noGrp="1"/>
          </p:cNvSpPr>
          <p:nvPr>
            <p:custDataLst>
              <p:tags r:id="rId3"/>
            </p:custDataLst>
          </p:nvPr>
        </p:nvSpPr>
        <p:spPr>
          <a:xfrm>
            <a:off x="532130" y="550545"/>
            <a:ext cx="1109789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604020202020204" pitchFamily="34" charset="0"/>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r>
              <a:rPr lang="en-US" altLang="zh-CN" dirty="0">
                <a:solidFill>
                  <a:srgbClr val="FD8008"/>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sym typeface="+mn-ea"/>
              </a:rPr>
              <a:t>VISUALIZATIONS/INTERPRETATIONS</a:t>
            </a:r>
            <a:endParaRPr lang="en-US" altLang="zh-CN" dirty="0">
              <a:effectLst>
                <a:outerShdw blurRad="50800" dist="38100" dir="10800000" algn="r" rotWithShape="0">
                  <a:prstClr val="black">
                    <a:alpha val="40000"/>
                  </a:prstClr>
                </a:outerShdw>
              </a:effectLst>
              <a:latin typeface="Times New Roman Bold" panose="02020603050405020304" charset="0"/>
              <a:cs typeface="Times New Roman Bold" panose="02020603050405020304" charset="0"/>
            </a:endParaRPr>
          </a:p>
        </p:txBody>
      </p:sp>
      <p:sp>
        <p:nvSpPr>
          <p:cNvPr id="2" name="Content Placeholder 1"/>
          <p:cNvSpPr/>
          <p:nvPr>
            <p:ph sz="quarter" idx="13"/>
          </p:nvPr>
        </p:nvSpPr>
        <p:spPr>
          <a:xfrm>
            <a:off x="5325745" y="1565275"/>
            <a:ext cx="6304280" cy="4668520"/>
          </a:xfrm>
        </p:spPr>
        <p:txBody>
          <a:bodyPr>
            <a:noAutofit/>
          </a:bodyPr>
          <a:p>
            <a:pPr marL="342900" indent="-342900">
              <a:buFont typeface="Wingdings" panose="05000000000000000000" charset="0"/>
              <a:buChar char=""/>
            </a:pPr>
            <a:r>
              <a:rPr lang="en-US" sz="2300" b="1">
                <a:latin typeface="Times New Roman Bold" panose="02020603050405020304" charset="0"/>
                <a:cs typeface="Times New Roman Bold" panose="02020603050405020304" charset="0"/>
              </a:rPr>
              <a:t>Why</a:t>
            </a:r>
            <a:r>
              <a:rPr lang="en-US" sz="2300">
                <a:latin typeface="Times New Roman Regular" panose="02020603050405020304" charset="0"/>
                <a:cs typeface="Times New Roman Regular" panose="02020603050405020304" charset="0"/>
              </a:rPr>
              <a:t> </a:t>
            </a:r>
            <a:r>
              <a:rPr lang="en-US" sz="2300">
                <a:latin typeface="Times New Roman Regular" panose="02020603050405020304" charset="0"/>
                <a:cs typeface="Times New Roman Regular" panose="02020603050405020304" charset="0"/>
              </a:rPr>
              <a:t>do some boroughs report significantly more violations than others?</a:t>
            </a:r>
            <a:endParaRPr lang="en-US" sz="2300">
              <a:latin typeface="Times New Roman Regular" panose="02020603050405020304" charset="0"/>
              <a:cs typeface="Times New Roman Regular" panose="02020603050405020304" charset="0"/>
            </a:endParaRPr>
          </a:p>
          <a:p>
            <a:pPr marL="342900" indent="-342900">
              <a:buFont typeface="Wingdings" panose="05000000000000000000" charset="0"/>
              <a:buChar char=""/>
            </a:pPr>
            <a:r>
              <a:rPr lang="en-US" sz="2300" b="1">
                <a:latin typeface="Times New Roman Bold" panose="02020603050405020304" charset="0"/>
                <a:cs typeface="Times New Roman Bold" panose="02020603050405020304" charset="0"/>
              </a:rPr>
              <a:t>Why</a:t>
            </a:r>
            <a:r>
              <a:rPr lang="en-US" sz="2300">
                <a:latin typeface="Times New Roman Regular" panose="02020603050405020304" charset="0"/>
                <a:cs typeface="Times New Roman Regular" panose="02020603050405020304" charset="0"/>
              </a:rPr>
              <a:t> do some type of restaurants have more violations than others? </a:t>
            </a:r>
            <a:endParaRPr lang="en-US" sz="2300">
              <a:latin typeface="Times New Roman Regular" panose="02020603050405020304" charset="0"/>
              <a:cs typeface="Times New Roman Regular" panose="02020603050405020304" charset="0"/>
            </a:endParaRPr>
          </a:p>
          <a:p>
            <a:pPr marL="342900" indent="-342900">
              <a:buFont typeface="Wingdings" panose="05000000000000000000" charset="0"/>
              <a:buChar char=""/>
            </a:pPr>
            <a:r>
              <a:rPr lang="en-US" sz="2300" b="1">
                <a:latin typeface="Times New Roman Bold" panose="02020603050405020304" charset="0"/>
                <a:cs typeface="Times New Roman Bold" panose="02020603050405020304" charset="0"/>
              </a:rPr>
              <a:t>Why</a:t>
            </a:r>
            <a:r>
              <a:rPr lang="en-US" sz="2300">
                <a:latin typeface="Times New Roman Regular" panose="02020603050405020304" charset="0"/>
                <a:cs typeface="Times New Roman Regular" panose="02020603050405020304" charset="0"/>
              </a:rPr>
              <a:t> are there discrepancies in New York City Restaurant Inspection data?</a:t>
            </a:r>
            <a:endParaRPr lang="en-US" sz="2300">
              <a:latin typeface="Times New Roman Regular" panose="02020603050405020304" charset="0"/>
              <a:cs typeface="Times New Roman Regular" panose="02020603050405020304" charset="0"/>
            </a:endParaRPr>
          </a:p>
        </p:txBody>
      </p:sp>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968545" y="550700"/>
            <a:ext cx="9626400" cy="723600"/>
          </a:xfrm>
        </p:spPr>
        <p:txBody>
          <a:bodyPr/>
          <a:lstStyle/>
          <a:p>
            <a:endParaRPr lang="en-US" altLang="zh-CN" dirty="0">
              <a:cs typeface="Arial" panose="020B0604020202020204" pitchFamily="34" charset="0"/>
            </a:endParaRPr>
          </a:p>
        </p:txBody>
      </p:sp>
      <p:sp>
        <p:nvSpPr>
          <p:cNvPr id="8" name="标题 2"/>
          <p:cNvSpPr>
            <a:spLocks noGrp="1"/>
          </p:cNvSpPr>
          <p:nvPr>
            <p:custDataLst>
              <p:tags r:id="rId2"/>
            </p:custDataLst>
          </p:nvPr>
        </p:nvSpPr>
        <p:spPr>
          <a:xfrm>
            <a:off x="532130" y="550545"/>
            <a:ext cx="1109789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604020202020204" pitchFamily="34" charset="0"/>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r>
              <a:rPr lang="en-US" altLang="zh-CN" dirty="0">
                <a:solidFill>
                  <a:srgbClr val="FD8008"/>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DATA STORAGE</a:t>
            </a:r>
            <a:endParaRPr lang="en-US" altLang="zh-CN" dirty="0">
              <a:solidFill>
                <a:srgbClr val="FD8008"/>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endParaRPr>
          </a:p>
        </p:txBody>
      </p:sp>
      <p:pic>
        <p:nvPicPr>
          <p:cNvPr id="4" name="Content Placeholder 3"/>
          <p:cNvPicPr>
            <a:picLocks noChangeAspect="1"/>
          </p:cNvPicPr>
          <p:nvPr>
            <p:ph sz="quarter" idx="13"/>
          </p:nvPr>
        </p:nvPicPr>
        <p:blipFill>
          <a:blip r:embed="rId3"/>
          <a:stretch>
            <a:fillRect/>
          </a:stretch>
        </p:blipFill>
        <p:spPr>
          <a:xfrm>
            <a:off x="3981450" y="1497965"/>
            <a:ext cx="7648575" cy="4784725"/>
          </a:xfrm>
          <a:prstGeom prst="rect">
            <a:avLst/>
          </a:prstGeom>
          <a:ln>
            <a:solidFill>
              <a:schemeClr val="accent1">
                <a:lumMod val="75000"/>
                <a:lumOff val="25000"/>
              </a:schemeClr>
            </a:solidFill>
          </a:ln>
        </p:spPr>
      </p:pic>
      <p:sp>
        <p:nvSpPr>
          <p:cNvPr id="2" name="Rounded Rectangle 1"/>
          <p:cNvSpPr/>
          <p:nvPr/>
        </p:nvSpPr>
        <p:spPr>
          <a:xfrm>
            <a:off x="748665" y="1648460"/>
            <a:ext cx="2623185" cy="113665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Down Arrow 4"/>
          <p:cNvSpPr/>
          <p:nvPr/>
        </p:nvSpPr>
        <p:spPr>
          <a:xfrm>
            <a:off x="1878965" y="2785110"/>
            <a:ext cx="362585" cy="549275"/>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48665" y="3347085"/>
            <a:ext cx="2623185" cy="113665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48665" y="5045710"/>
            <a:ext cx="2623185" cy="1136650"/>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Down Arrow 8"/>
          <p:cNvSpPr/>
          <p:nvPr/>
        </p:nvSpPr>
        <p:spPr>
          <a:xfrm>
            <a:off x="1878965" y="4483735"/>
            <a:ext cx="362585" cy="549275"/>
          </a:xfrm>
          <a:prstGeom prst="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1122680" y="2032635"/>
            <a:ext cx="2074545" cy="398780"/>
          </a:xfrm>
          <a:prstGeom prst="rect">
            <a:avLst/>
          </a:prstGeom>
          <a:noFill/>
        </p:spPr>
        <p:txBody>
          <a:bodyPr wrap="square" rtlCol="0">
            <a:spAutoFit/>
          </a:bodyPr>
          <a:p>
            <a:r>
              <a:rPr lang="en-US" sz="2000" b="1">
                <a:latin typeface="Times New Roman Bold" panose="02020603050405020304" charset="0"/>
                <a:cs typeface="Times New Roman Bold" panose="02020603050405020304" charset="0"/>
              </a:rPr>
              <a:t>GCP STORAGE</a:t>
            </a:r>
            <a:endParaRPr lang="en-US" sz="2000" b="1">
              <a:latin typeface="Times New Roman Bold" panose="02020603050405020304" charset="0"/>
              <a:cs typeface="Times New Roman Bold" panose="02020603050405020304" charset="0"/>
            </a:endParaRPr>
          </a:p>
        </p:txBody>
      </p:sp>
      <p:sp>
        <p:nvSpPr>
          <p:cNvPr id="11" name="Text Box 10"/>
          <p:cNvSpPr txBox="1"/>
          <p:nvPr/>
        </p:nvSpPr>
        <p:spPr>
          <a:xfrm>
            <a:off x="829945" y="3620770"/>
            <a:ext cx="2460625" cy="706755"/>
          </a:xfrm>
          <a:prstGeom prst="rect">
            <a:avLst/>
          </a:prstGeom>
          <a:noFill/>
        </p:spPr>
        <p:txBody>
          <a:bodyPr wrap="square" rtlCol="0">
            <a:spAutoFit/>
          </a:bodyPr>
          <a:p>
            <a:pPr algn="ctr"/>
            <a:r>
              <a:rPr lang="en-US" sz="2000" b="1">
                <a:latin typeface="Times New Roman Bold" panose="02020603050405020304" charset="0"/>
                <a:cs typeface="Times New Roman Bold" panose="02020603050405020304" charset="0"/>
              </a:rPr>
              <a:t>STRUCTURED DATA</a:t>
            </a:r>
            <a:endParaRPr lang="en-US" sz="2000" b="1">
              <a:latin typeface="Times New Roman Bold" panose="02020603050405020304" charset="0"/>
              <a:cs typeface="Times New Roman Bold" panose="02020603050405020304" charset="0"/>
            </a:endParaRPr>
          </a:p>
        </p:txBody>
      </p:sp>
      <p:sp>
        <p:nvSpPr>
          <p:cNvPr id="12" name="Text Box 11"/>
          <p:cNvSpPr txBox="1"/>
          <p:nvPr/>
        </p:nvSpPr>
        <p:spPr>
          <a:xfrm>
            <a:off x="1322705" y="5411470"/>
            <a:ext cx="1675130" cy="398780"/>
          </a:xfrm>
          <a:prstGeom prst="rect">
            <a:avLst/>
          </a:prstGeom>
          <a:noFill/>
        </p:spPr>
        <p:txBody>
          <a:bodyPr wrap="square" rtlCol="0">
            <a:spAutoFit/>
          </a:bodyPr>
          <a:p>
            <a:r>
              <a:rPr lang="en-US" sz="2000" b="1">
                <a:latin typeface="Times New Roman Bold" panose="02020603050405020304" charset="0"/>
                <a:cs typeface="Times New Roman Bold" panose="02020603050405020304" charset="0"/>
              </a:rPr>
              <a:t>BIGQUERY</a:t>
            </a:r>
            <a:endParaRPr lang="en-US" sz="2000" b="1">
              <a:latin typeface="Times New Roman Bold" panose="02020603050405020304" charset="0"/>
              <a:cs typeface="Times New Roman Bold" panose="02020603050405020304" charset="0"/>
            </a:endParaRPr>
          </a:p>
        </p:txBody>
      </p:sp>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968545" y="550700"/>
            <a:ext cx="9626400" cy="723600"/>
          </a:xfrm>
        </p:spPr>
        <p:txBody>
          <a:bodyPr/>
          <a:lstStyle/>
          <a:p>
            <a:endParaRPr lang="en-US" altLang="zh-CN" dirty="0">
              <a:cs typeface="Arial" panose="020B0604020202020204" pitchFamily="34" charset="0"/>
            </a:endParaRPr>
          </a:p>
        </p:txBody>
      </p:sp>
      <p:sp>
        <p:nvSpPr>
          <p:cNvPr id="8" name="标题 2"/>
          <p:cNvSpPr>
            <a:spLocks noGrp="1"/>
          </p:cNvSpPr>
          <p:nvPr>
            <p:custDataLst>
              <p:tags r:id="rId2"/>
            </p:custDataLst>
          </p:nvPr>
        </p:nvSpPr>
        <p:spPr>
          <a:xfrm>
            <a:off x="532130" y="550545"/>
            <a:ext cx="1109789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604020202020204" pitchFamily="34" charset="0"/>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r>
              <a:rPr lang="en-US" altLang="zh-CN" dirty="0">
                <a:solidFill>
                  <a:srgbClr val="FD8008"/>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DATA ANALYSIS</a:t>
            </a:r>
            <a:endParaRPr lang="en-US" altLang="zh-CN" dirty="0">
              <a:solidFill>
                <a:srgbClr val="FD8008"/>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endParaRPr>
          </a:p>
        </p:txBody>
      </p:sp>
      <p:pic>
        <p:nvPicPr>
          <p:cNvPr id="7" name="Content Placeholder 6"/>
          <p:cNvPicPr>
            <a:picLocks noChangeAspect="1"/>
          </p:cNvPicPr>
          <p:nvPr>
            <p:ph sz="quarter" idx="13"/>
          </p:nvPr>
        </p:nvPicPr>
        <p:blipFill>
          <a:blip r:embed="rId3"/>
          <a:stretch>
            <a:fillRect/>
          </a:stretch>
        </p:blipFill>
        <p:spPr>
          <a:xfrm>
            <a:off x="4401820" y="1638935"/>
            <a:ext cx="7132955" cy="4681855"/>
          </a:xfrm>
          <a:prstGeom prst="rect">
            <a:avLst/>
          </a:prstGeom>
          <a:ln>
            <a:solidFill>
              <a:schemeClr val="accent1">
                <a:lumMod val="75000"/>
                <a:lumOff val="25000"/>
              </a:schemeClr>
            </a:solidFill>
          </a:ln>
        </p:spPr>
      </p:pic>
      <p:sp>
        <p:nvSpPr>
          <p:cNvPr id="9" name="Rectangles 8"/>
          <p:cNvSpPr/>
          <p:nvPr/>
        </p:nvSpPr>
        <p:spPr>
          <a:xfrm>
            <a:off x="532130" y="1274445"/>
            <a:ext cx="3498215" cy="52959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n>
                <a:noFill/>
              </a:ln>
            </a:endParaRPr>
          </a:p>
        </p:txBody>
      </p:sp>
      <p:sp>
        <p:nvSpPr>
          <p:cNvPr id="10" name="Text Box 9"/>
          <p:cNvSpPr txBox="1"/>
          <p:nvPr/>
        </p:nvSpPr>
        <p:spPr>
          <a:xfrm>
            <a:off x="751205" y="2348230"/>
            <a:ext cx="3060700" cy="2676525"/>
          </a:xfrm>
          <a:prstGeom prst="rect">
            <a:avLst/>
          </a:prstGeom>
          <a:noFill/>
        </p:spPr>
        <p:txBody>
          <a:bodyPr wrap="square" rtlCol="0">
            <a:spAutoFit/>
          </a:bodyPr>
          <a:p>
            <a:pPr algn="ctr"/>
            <a:r>
              <a:rPr lang="en-US" sz="28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Count Of Restaurants Offering Different Cuisines In Different Areas Of NYC</a:t>
            </a:r>
            <a:endParaRPr lang="en-US" sz="28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968545" y="550700"/>
            <a:ext cx="9626400" cy="723600"/>
          </a:xfrm>
        </p:spPr>
        <p:txBody>
          <a:bodyPr/>
          <a:lstStyle/>
          <a:p>
            <a:endParaRPr lang="en-US" altLang="zh-CN" dirty="0">
              <a:cs typeface="Arial" panose="020B0604020202020204" pitchFamily="34" charset="0"/>
            </a:endParaRPr>
          </a:p>
        </p:txBody>
      </p:sp>
      <p:sp>
        <p:nvSpPr>
          <p:cNvPr id="8" name="标题 2"/>
          <p:cNvSpPr>
            <a:spLocks noGrp="1"/>
          </p:cNvSpPr>
          <p:nvPr>
            <p:custDataLst>
              <p:tags r:id="rId2"/>
            </p:custDataLst>
          </p:nvPr>
        </p:nvSpPr>
        <p:spPr>
          <a:xfrm>
            <a:off x="532130" y="550545"/>
            <a:ext cx="1109789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604020202020204" pitchFamily="34" charset="0"/>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r>
              <a:rPr lang="en-US" altLang="zh-CN" dirty="0">
                <a:solidFill>
                  <a:srgbClr val="FD8008"/>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DATA ANALYSIS</a:t>
            </a:r>
            <a:endParaRPr lang="en-US" altLang="zh-CN" dirty="0">
              <a:solidFill>
                <a:srgbClr val="FD8008"/>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endParaRPr>
          </a:p>
        </p:txBody>
      </p:sp>
      <p:sp>
        <p:nvSpPr>
          <p:cNvPr id="9" name="Rectangles 8"/>
          <p:cNvSpPr/>
          <p:nvPr/>
        </p:nvSpPr>
        <p:spPr>
          <a:xfrm>
            <a:off x="532765" y="1274445"/>
            <a:ext cx="3498215" cy="52959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n>
                <a:noFill/>
              </a:ln>
            </a:endParaRPr>
          </a:p>
        </p:txBody>
      </p:sp>
      <p:sp>
        <p:nvSpPr>
          <p:cNvPr id="10" name="Text Box 9"/>
          <p:cNvSpPr txBox="1"/>
          <p:nvPr/>
        </p:nvSpPr>
        <p:spPr>
          <a:xfrm>
            <a:off x="751205" y="2823210"/>
            <a:ext cx="3060700" cy="1814830"/>
          </a:xfrm>
          <a:prstGeom prst="rect">
            <a:avLst/>
          </a:prstGeom>
          <a:noFill/>
        </p:spPr>
        <p:txBody>
          <a:bodyPr wrap="square" rtlCol="0">
            <a:spAutoFit/>
          </a:bodyPr>
          <a:p>
            <a:pPr algn="ctr"/>
            <a:r>
              <a:rPr lang="en-US" sz="28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Most Common Mistake With Each Particular Cuisine</a:t>
            </a:r>
            <a:endParaRPr lang="en-US" sz="28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endParaRPr>
          </a:p>
        </p:txBody>
      </p:sp>
      <p:pic>
        <p:nvPicPr>
          <p:cNvPr id="13" name="Picture 12"/>
          <p:cNvPicPr>
            <a:picLocks noChangeAspect="1"/>
          </p:cNvPicPr>
          <p:nvPr/>
        </p:nvPicPr>
        <p:blipFill>
          <a:blip r:embed="rId3"/>
          <a:stretch>
            <a:fillRect/>
          </a:stretch>
        </p:blipFill>
        <p:spPr>
          <a:xfrm>
            <a:off x="4407535" y="1530985"/>
            <a:ext cx="7091045" cy="4782820"/>
          </a:xfrm>
          <a:prstGeom prst="rect">
            <a:avLst/>
          </a:prstGeom>
          <a:ln>
            <a:solidFill>
              <a:schemeClr val="accent1"/>
            </a:solidFill>
          </a:ln>
        </p:spPr>
      </p:pic>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968545" y="550700"/>
            <a:ext cx="9626400" cy="723600"/>
          </a:xfrm>
        </p:spPr>
        <p:txBody>
          <a:bodyPr/>
          <a:lstStyle/>
          <a:p>
            <a:endParaRPr lang="en-US" altLang="zh-CN" dirty="0">
              <a:cs typeface="Arial" panose="020B0604020202020204" pitchFamily="34" charset="0"/>
            </a:endParaRPr>
          </a:p>
        </p:txBody>
      </p:sp>
      <p:sp>
        <p:nvSpPr>
          <p:cNvPr id="8" name="标题 2"/>
          <p:cNvSpPr>
            <a:spLocks noGrp="1"/>
          </p:cNvSpPr>
          <p:nvPr>
            <p:custDataLst>
              <p:tags r:id="rId2"/>
            </p:custDataLst>
          </p:nvPr>
        </p:nvSpPr>
        <p:spPr>
          <a:xfrm>
            <a:off x="532130" y="550545"/>
            <a:ext cx="1109789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604020202020204" pitchFamily="34" charset="0"/>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r>
              <a:rPr lang="en-US" altLang="zh-CN" dirty="0">
                <a:solidFill>
                  <a:srgbClr val="FD8008"/>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DATA ANALYSIS</a:t>
            </a:r>
            <a:endParaRPr lang="en-US" altLang="zh-CN" dirty="0">
              <a:solidFill>
                <a:srgbClr val="FD8008"/>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endParaRPr>
          </a:p>
        </p:txBody>
      </p:sp>
      <p:sp>
        <p:nvSpPr>
          <p:cNvPr id="6" name="Rectangles 5"/>
          <p:cNvSpPr/>
          <p:nvPr/>
        </p:nvSpPr>
        <p:spPr>
          <a:xfrm>
            <a:off x="532130" y="1274445"/>
            <a:ext cx="3498215" cy="52959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n>
                <a:noFill/>
              </a:ln>
            </a:endParaRPr>
          </a:p>
        </p:txBody>
      </p:sp>
      <p:sp>
        <p:nvSpPr>
          <p:cNvPr id="10" name="Text Box 9"/>
          <p:cNvSpPr txBox="1"/>
          <p:nvPr/>
        </p:nvSpPr>
        <p:spPr>
          <a:xfrm>
            <a:off x="751205" y="2348230"/>
            <a:ext cx="3060700" cy="2676525"/>
          </a:xfrm>
          <a:prstGeom prst="rect">
            <a:avLst/>
          </a:prstGeom>
          <a:noFill/>
        </p:spPr>
        <p:txBody>
          <a:bodyPr wrap="square" rtlCol="0">
            <a:spAutoFit/>
          </a:bodyPr>
          <a:p>
            <a:pPr algn="ctr"/>
            <a:r>
              <a:rPr lang="en-US" sz="28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Number Of Inspections On Restaurants Offering Different Cuisines In Different Areas </a:t>
            </a:r>
            <a:endParaRPr lang="en-US" sz="2800" b="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endParaRPr>
          </a:p>
        </p:txBody>
      </p:sp>
      <p:pic>
        <p:nvPicPr>
          <p:cNvPr id="13" name="Picture 12"/>
          <p:cNvPicPr>
            <a:picLocks noChangeAspect="1"/>
          </p:cNvPicPr>
          <p:nvPr/>
        </p:nvPicPr>
        <p:blipFill>
          <a:blip r:embed="rId3"/>
          <a:stretch>
            <a:fillRect/>
          </a:stretch>
        </p:blipFill>
        <p:spPr>
          <a:xfrm>
            <a:off x="4427220" y="1461135"/>
            <a:ext cx="7115810" cy="4921885"/>
          </a:xfrm>
          <a:prstGeom prst="rect">
            <a:avLst/>
          </a:prstGeom>
          <a:ln>
            <a:solidFill>
              <a:schemeClr val="accent1"/>
            </a:solidFill>
          </a:ln>
        </p:spPr>
      </p:pic>
    </p:spTree>
    <p:custDataLst>
      <p:tags r:id="rId4"/>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968545" y="550700"/>
            <a:ext cx="9626400" cy="723600"/>
          </a:xfrm>
        </p:spPr>
        <p:txBody>
          <a:bodyPr/>
          <a:lstStyle/>
          <a:p>
            <a:endParaRPr lang="en-US" altLang="zh-CN" dirty="0">
              <a:cs typeface="Arial" panose="020B0604020202020204" pitchFamily="34" charset="0"/>
            </a:endParaRPr>
          </a:p>
        </p:txBody>
      </p:sp>
      <p:sp>
        <p:nvSpPr>
          <p:cNvPr id="8" name="标题 2"/>
          <p:cNvSpPr>
            <a:spLocks noGrp="1"/>
          </p:cNvSpPr>
          <p:nvPr>
            <p:custDataLst>
              <p:tags r:id="rId2"/>
            </p:custDataLst>
          </p:nvPr>
        </p:nvSpPr>
        <p:spPr>
          <a:xfrm>
            <a:off x="532130" y="550545"/>
            <a:ext cx="1109789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604020202020204" pitchFamily="34" charset="0"/>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r>
              <a:rPr lang="en-US" altLang="zh-CN" dirty="0">
                <a:solidFill>
                  <a:srgbClr val="FD8008"/>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DATA ANALYSIS</a:t>
            </a:r>
            <a:endParaRPr lang="en-US" altLang="zh-CN" dirty="0">
              <a:solidFill>
                <a:srgbClr val="FD8008"/>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endParaRPr>
          </a:p>
        </p:txBody>
      </p:sp>
      <p:pic>
        <p:nvPicPr>
          <p:cNvPr id="7" name="Picture 6"/>
          <p:cNvPicPr>
            <a:picLocks noChangeAspect="1"/>
          </p:cNvPicPr>
          <p:nvPr/>
        </p:nvPicPr>
        <p:blipFill>
          <a:blip r:embed="rId3"/>
          <a:stretch>
            <a:fillRect/>
          </a:stretch>
        </p:blipFill>
        <p:spPr>
          <a:xfrm>
            <a:off x="532130" y="1274445"/>
            <a:ext cx="4876800" cy="4876800"/>
          </a:xfrm>
          <a:prstGeom prst="rect">
            <a:avLst/>
          </a:prstGeom>
        </p:spPr>
      </p:pic>
      <p:sp>
        <p:nvSpPr>
          <p:cNvPr id="10" name="Content Placeholder 9"/>
          <p:cNvSpPr/>
          <p:nvPr>
            <p:ph sz="quarter" idx="13"/>
          </p:nvPr>
        </p:nvSpPr>
        <p:spPr>
          <a:xfrm>
            <a:off x="5325745" y="1802130"/>
            <a:ext cx="6304280" cy="4668520"/>
          </a:xfrm>
        </p:spPr>
        <p:txBody>
          <a:bodyPr>
            <a:noAutofit/>
          </a:bodyPr>
          <a:p>
            <a:pPr marL="342900" indent="-342900">
              <a:buFont typeface="Wingdings" panose="05000000000000000000" charset="0"/>
              <a:buChar char=""/>
            </a:pPr>
            <a:r>
              <a:rPr lang="en-US" sz="2300" b="1">
                <a:latin typeface="Times New Roman Bold" panose="02020603050405020304" charset="0"/>
                <a:cs typeface="Times New Roman Bold" panose="02020603050405020304" charset="0"/>
                <a:sym typeface="+mn-ea"/>
              </a:rPr>
              <a:t>What</a:t>
            </a:r>
            <a:r>
              <a:rPr lang="en-US" sz="2300">
                <a:latin typeface="Times New Roman" panose="02020603050405020304" charset="0"/>
                <a:cs typeface="Times New Roman" panose="02020603050405020304" charset="0"/>
                <a:sym typeface="+mn-ea"/>
              </a:rPr>
              <a:t> are the cuisines offered by restaurants in particular area and which areas are the most popular for what cuisine?</a:t>
            </a:r>
            <a:endParaRPr lang="en-US" sz="2300">
              <a:latin typeface="Times New Roman" panose="02020603050405020304" charset="0"/>
              <a:cs typeface="Times New Roman" panose="02020603050405020304" charset="0"/>
            </a:endParaRPr>
          </a:p>
          <a:p>
            <a:pPr marL="342900" indent="-342900">
              <a:buFont typeface="Wingdings" panose="05000000000000000000" charset="0"/>
              <a:buChar char=""/>
            </a:pPr>
            <a:r>
              <a:rPr lang="en-US" sz="2300" b="1">
                <a:latin typeface="Times New Roman Bold" panose="02020603050405020304" charset="0"/>
                <a:cs typeface="Times New Roman Bold" panose="02020603050405020304" charset="0"/>
              </a:rPr>
              <a:t>What</a:t>
            </a:r>
            <a:r>
              <a:rPr lang="en-US" sz="2300">
                <a:latin typeface="Times New Roman" panose="02020603050405020304" charset="0"/>
                <a:cs typeface="Times New Roman" panose="02020603050405020304" charset="0"/>
              </a:rPr>
              <a:t> is the most common mistake/ violation with each particular cuisine?</a:t>
            </a:r>
            <a:endParaRPr lang="en-US" sz="2300">
              <a:latin typeface="Times New Roman" panose="02020603050405020304" charset="0"/>
              <a:cs typeface="Times New Roman" panose="02020603050405020304" charset="0"/>
            </a:endParaRPr>
          </a:p>
          <a:p>
            <a:pPr marL="342900" indent="-342900">
              <a:buFont typeface="Wingdings" panose="05000000000000000000" charset="0"/>
              <a:buChar char=""/>
            </a:pPr>
            <a:r>
              <a:rPr lang="en-US" sz="2300" b="1">
                <a:latin typeface="Times New Roman Bold" panose="02020603050405020304" charset="0"/>
                <a:cs typeface="Times New Roman Bold" panose="02020603050405020304" charset="0"/>
              </a:rPr>
              <a:t>What</a:t>
            </a:r>
            <a:r>
              <a:rPr lang="en-US" sz="2300">
                <a:latin typeface="Times New Roman" panose="02020603050405020304" charset="0"/>
                <a:cs typeface="Times New Roman" panose="02020603050405020304" charset="0"/>
              </a:rPr>
              <a:t> type of Inspections are mostly conducted in different areas of NYC?</a:t>
            </a:r>
            <a:endParaRPr lang="en-US" sz="2300">
              <a:latin typeface="Times New Roman" panose="02020603050405020304" charset="0"/>
              <a:cs typeface="Times New Roman" panose="02020603050405020304" charset="0"/>
            </a:endParaRPr>
          </a:p>
        </p:txBody>
      </p:sp>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709035" y="2896870"/>
            <a:ext cx="2258695" cy="3053715"/>
          </a:xfrm>
          <a:prstGeom prst="rect">
            <a:avLst/>
          </a:prstGeom>
          <a:solidFill>
            <a:schemeClr val="bg1">
              <a:lumMod val="95000"/>
            </a:schemeClr>
          </a:solidFill>
          <a:ln>
            <a:noFill/>
          </a:ln>
          <a:effectLst>
            <a:outerShdw blurRad="63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noAutofit/>
          </a:bodyPr>
          <a:lstStyle/>
          <a:p>
            <a:pPr algn="ctr"/>
            <a:endParaRPr lang="zh-CN" altLang="en-US" sz="1265">
              <a:ea typeface="Arial" panose="020B0604020202020204" pitchFamily="34" charset="0"/>
            </a:endParaRPr>
          </a:p>
        </p:txBody>
      </p:sp>
      <p:sp>
        <p:nvSpPr>
          <p:cNvPr id="13" name="矩形 12"/>
          <p:cNvSpPr/>
          <p:nvPr/>
        </p:nvSpPr>
        <p:spPr>
          <a:xfrm>
            <a:off x="905510" y="2896870"/>
            <a:ext cx="2517775" cy="3053715"/>
          </a:xfrm>
          <a:prstGeom prst="rect">
            <a:avLst/>
          </a:prstGeom>
          <a:solidFill>
            <a:schemeClr val="accent4"/>
          </a:solidFill>
          <a:ln>
            <a:noFill/>
          </a:ln>
          <a:effectLst>
            <a:outerShdw blurRad="63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noAutofit/>
          </a:bodyPr>
          <a:lstStyle/>
          <a:p>
            <a:pPr algn="ctr"/>
            <a:endParaRPr lang="zh-CN" altLang="en-US" sz="1265">
              <a:ea typeface="Arial" panose="020B0604020202020204" pitchFamily="34" charset="0"/>
            </a:endParaRPr>
          </a:p>
        </p:txBody>
      </p:sp>
      <p:sp>
        <p:nvSpPr>
          <p:cNvPr id="15" name="矩形 14"/>
          <p:cNvSpPr/>
          <p:nvPr/>
        </p:nvSpPr>
        <p:spPr>
          <a:xfrm>
            <a:off x="6253480" y="2897505"/>
            <a:ext cx="2258695" cy="3053080"/>
          </a:xfrm>
          <a:prstGeom prst="rect">
            <a:avLst/>
          </a:prstGeom>
          <a:solidFill>
            <a:schemeClr val="bg1">
              <a:lumMod val="95000"/>
            </a:schemeClr>
          </a:solidFill>
          <a:ln>
            <a:noFill/>
          </a:ln>
          <a:effectLst>
            <a:outerShdw blurRad="63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noAutofit/>
          </a:bodyPr>
          <a:lstStyle/>
          <a:p>
            <a:pPr algn="ctr"/>
            <a:endParaRPr lang="zh-CN" altLang="en-US" sz="1265">
              <a:ea typeface="Arial" panose="020B0604020202020204" pitchFamily="34" charset="0"/>
            </a:endParaRPr>
          </a:p>
        </p:txBody>
      </p:sp>
      <p:sp>
        <p:nvSpPr>
          <p:cNvPr id="16" name="矩形 15"/>
          <p:cNvSpPr/>
          <p:nvPr/>
        </p:nvSpPr>
        <p:spPr>
          <a:xfrm>
            <a:off x="8797290" y="2896235"/>
            <a:ext cx="2258695" cy="3054350"/>
          </a:xfrm>
          <a:prstGeom prst="rect">
            <a:avLst/>
          </a:prstGeom>
          <a:solidFill>
            <a:schemeClr val="bg1">
              <a:lumMod val="95000"/>
            </a:schemeClr>
          </a:solidFill>
          <a:ln>
            <a:noFill/>
          </a:ln>
          <a:effectLst>
            <a:outerShdw blurRad="63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noAutofit/>
          </a:bodyPr>
          <a:lstStyle/>
          <a:p>
            <a:pPr algn="ctr"/>
            <a:endParaRPr lang="zh-CN" altLang="en-US" sz="1265">
              <a:ea typeface="Arial" panose="020B0604020202020204" pitchFamily="34" charset="0"/>
            </a:endParaRPr>
          </a:p>
        </p:txBody>
      </p:sp>
      <p:sp>
        <p:nvSpPr>
          <p:cNvPr id="2" name="灯片编号占位符 1"/>
          <p:cNvSpPr>
            <a:spLocks noGrp="1"/>
          </p:cNvSpPr>
          <p:nvPr>
            <p:ph type="sldNum" sz="quarter" idx="12"/>
          </p:nvPr>
        </p:nvSpPr>
        <p:spPr/>
        <p:txBody>
          <a:bodyPr/>
          <a:lstStyle/>
          <a:p>
            <a:fld id="{565CE74E-AB26-4998-AD42-012C4C1AD076}" type="slidenum">
              <a:rPr lang="zh-CN" altLang="en-US" sz="1295" smtClean="0"/>
            </a:fld>
            <a:endParaRPr lang="zh-CN" altLang="en-US" sz="1295"/>
          </a:p>
        </p:txBody>
      </p:sp>
      <p:sp>
        <p:nvSpPr>
          <p:cNvPr id="18" name="文本占位符 17"/>
          <p:cNvSpPr>
            <a:spLocks noGrp="1"/>
          </p:cNvSpPr>
          <p:nvPr>
            <p:ph type="body" sz="quarter" idx="15"/>
          </p:nvPr>
        </p:nvSpPr>
        <p:spPr>
          <a:xfrm>
            <a:off x="642284" y="939878"/>
            <a:ext cx="4262843" cy="306785"/>
          </a:xfrm>
        </p:spPr>
        <p:txBody>
          <a:bodyPr>
            <a:normAutofit fontScale="72500"/>
          </a:bodyPr>
          <a:lstStyle/>
          <a:p>
            <a:r>
              <a:rPr lang="en-US" altLang="zh-CN" sz="1920" dirty="0">
                <a:solidFill>
                  <a:schemeClr val="tx1"/>
                </a:solidFill>
                <a:latin typeface="Times New Roman Regular" panose="02020603050405020304" charset="0"/>
                <a:cs typeface="Times New Roman Regular" panose="02020603050405020304" charset="0"/>
              </a:rPr>
              <a:t>Hospitality</a:t>
            </a:r>
            <a:endParaRPr lang="en-US" altLang="zh-CN" sz="1920" dirty="0">
              <a:solidFill>
                <a:schemeClr val="tx1"/>
              </a:solidFill>
              <a:latin typeface="Times New Roman Regular" panose="02020603050405020304" charset="0"/>
              <a:cs typeface="Times New Roman Regular" panose="02020603050405020304" charset="0"/>
            </a:endParaRPr>
          </a:p>
        </p:txBody>
      </p:sp>
      <p:sp>
        <p:nvSpPr>
          <p:cNvPr id="17" name="文本占位符 16"/>
          <p:cNvSpPr>
            <a:spLocks noGrp="1"/>
          </p:cNvSpPr>
          <p:nvPr>
            <p:ph type="body" sz="quarter" idx="13"/>
          </p:nvPr>
        </p:nvSpPr>
        <p:spPr>
          <a:xfrm>
            <a:off x="641985" y="387350"/>
            <a:ext cx="5846445" cy="635000"/>
          </a:xfrm>
        </p:spPr>
        <p:txBody>
          <a:bodyPr>
            <a:normAutofit/>
          </a:bodyPr>
          <a:lstStyle/>
          <a:p>
            <a:r>
              <a:rPr lang="en-US" altLang="zh-CN" sz="3200" b="1" dirty="0">
                <a:solidFill>
                  <a:srgbClr val="FD8008"/>
                </a:solidFill>
                <a:effectLst>
                  <a:reflection blurRad="6350" stA="55000" endA="300" endPos="45500" dir="5400000" sy="-100000" algn="bl" rotWithShape="0"/>
                </a:effectLst>
                <a:latin typeface="Times New Roman Bold" panose="02020603050405020304" charset="0"/>
                <a:cs typeface="Times New Roman Bold" panose="02020603050405020304" charset="0"/>
              </a:rPr>
              <a:t>NYC Restaurant Inspections</a:t>
            </a:r>
            <a:endParaRPr lang="en-US" altLang="zh-CN" sz="3200" b="1" dirty="0">
              <a:solidFill>
                <a:srgbClr val="FD8008"/>
              </a:solidFill>
              <a:effectLst>
                <a:reflection blurRad="6350" stA="55000" endA="300" endPos="45500" dir="5400000" sy="-100000" algn="bl" rotWithShape="0"/>
              </a:effectLst>
              <a:latin typeface="Times New Roman Bold" panose="02020603050405020304" charset="0"/>
              <a:cs typeface="Times New Roman Bold" panose="02020603050405020304" charset="0"/>
            </a:endParaRPr>
          </a:p>
        </p:txBody>
      </p:sp>
      <p:sp>
        <p:nvSpPr>
          <p:cNvPr id="19" name="文本占位符 18"/>
          <p:cNvSpPr>
            <a:spLocks noGrp="1"/>
          </p:cNvSpPr>
          <p:nvPr>
            <p:ph type="body" sz="quarter" idx="16"/>
          </p:nvPr>
        </p:nvSpPr>
        <p:spPr>
          <a:xfrm>
            <a:off x="1295322" y="4302511"/>
            <a:ext cx="2056283" cy="1121154"/>
          </a:xfrm>
        </p:spPr>
        <p:txBody>
          <a:bodyPr>
            <a:normAutofit/>
          </a:bodyPr>
          <a:lstStyle/>
          <a:p>
            <a:r>
              <a:rPr lang="en-US" altLang="zh-CN" sz="1400" dirty="0">
                <a:solidFill>
                  <a:schemeClr val="bg1"/>
                </a:solidFill>
                <a:latin typeface="Times New Roman Regular" panose="02020603050405020304" charset="0"/>
                <a:cs typeface="Times New Roman Regular" panose="02020603050405020304" charset="0"/>
              </a:rPr>
              <a:t>Roles and Responsibilities </a:t>
            </a:r>
            <a:endParaRPr lang="en-US" altLang="zh-CN" sz="1400" dirty="0">
              <a:solidFill>
                <a:schemeClr val="bg1"/>
              </a:solidFill>
              <a:latin typeface="Times New Roman Regular" panose="02020603050405020304" charset="0"/>
              <a:cs typeface="Times New Roman Regular" panose="02020603050405020304" charset="0"/>
            </a:endParaRPr>
          </a:p>
        </p:txBody>
      </p:sp>
      <p:sp>
        <p:nvSpPr>
          <p:cNvPr id="20" name="文本占位符 19"/>
          <p:cNvSpPr>
            <a:spLocks noGrp="1"/>
          </p:cNvSpPr>
          <p:nvPr>
            <p:ph type="body" sz="quarter" idx="17"/>
          </p:nvPr>
        </p:nvSpPr>
        <p:spPr>
          <a:xfrm>
            <a:off x="3831890" y="4293766"/>
            <a:ext cx="2056283" cy="1121154"/>
          </a:xfrm>
        </p:spPr>
        <p:txBody>
          <a:bodyPr>
            <a:normAutofit/>
          </a:bodyPr>
          <a:lstStyle/>
          <a:p>
            <a:r>
              <a:rPr lang="en-US" altLang="zh-CN" sz="1400" dirty="0">
                <a:solidFill>
                  <a:schemeClr val="tx1"/>
                </a:solidFill>
                <a:latin typeface="Times New Roman Regular" panose="02020603050405020304" charset="0"/>
                <a:cs typeface="Times New Roman Regular" panose="02020603050405020304" charset="0"/>
              </a:rPr>
              <a:t>Brief about the dataset.</a:t>
            </a:r>
            <a:endParaRPr lang="en-US" altLang="zh-CN" sz="1400" dirty="0">
              <a:solidFill>
                <a:schemeClr val="tx1"/>
              </a:solidFill>
              <a:latin typeface="Times New Roman Regular" panose="02020603050405020304" charset="0"/>
              <a:cs typeface="Times New Roman Regular" panose="02020603050405020304" charset="0"/>
            </a:endParaRPr>
          </a:p>
        </p:txBody>
      </p:sp>
      <p:sp>
        <p:nvSpPr>
          <p:cNvPr id="21" name="文本占位符 20"/>
          <p:cNvSpPr>
            <a:spLocks noGrp="1"/>
          </p:cNvSpPr>
          <p:nvPr>
            <p:ph type="body" sz="quarter" idx="18"/>
          </p:nvPr>
        </p:nvSpPr>
        <p:spPr>
          <a:xfrm>
            <a:off x="6354320" y="4302511"/>
            <a:ext cx="2056283" cy="1121154"/>
          </a:xfrm>
        </p:spPr>
        <p:txBody>
          <a:bodyPr>
            <a:normAutofit/>
          </a:bodyPr>
          <a:lstStyle/>
          <a:p>
            <a:r>
              <a:rPr lang="en-US" altLang="zh-CN" sz="1400" dirty="0">
                <a:solidFill>
                  <a:schemeClr val="tx1"/>
                </a:solidFill>
                <a:latin typeface="Times New Roman Regular" panose="02020603050405020304" charset="0"/>
                <a:cs typeface="Times New Roman Regular" panose="02020603050405020304" charset="0"/>
              </a:rPr>
              <a:t>How the data is generated &amp; where is it collected from?</a:t>
            </a:r>
            <a:endParaRPr lang="en-US" altLang="zh-CN" sz="1400" dirty="0">
              <a:solidFill>
                <a:schemeClr val="tx1"/>
              </a:solidFill>
              <a:latin typeface="Times New Roman Regular" panose="02020603050405020304" charset="0"/>
              <a:cs typeface="Times New Roman Regular" panose="02020603050405020304" charset="0"/>
            </a:endParaRPr>
          </a:p>
        </p:txBody>
      </p:sp>
      <p:sp>
        <p:nvSpPr>
          <p:cNvPr id="22" name="文本占位符 21"/>
          <p:cNvSpPr>
            <a:spLocks noGrp="1"/>
          </p:cNvSpPr>
          <p:nvPr>
            <p:ph type="body" sz="quarter" idx="19"/>
          </p:nvPr>
        </p:nvSpPr>
        <p:spPr>
          <a:xfrm>
            <a:off x="8970828" y="4293766"/>
            <a:ext cx="2056283" cy="1121154"/>
          </a:xfrm>
        </p:spPr>
        <p:txBody>
          <a:bodyPr>
            <a:normAutofit/>
          </a:bodyPr>
          <a:lstStyle/>
          <a:p>
            <a:r>
              <a:rPr lang="en-US" altLang="zh-CN" sz="1400" dirty="0">
                <a:solidFill>
                  <a:schemeClr val="tx1"/>
                </a:solidFill>
                <a:latin typeface="Times New Roman Regular" panose="02020603050405020304" charset="0"/>
                <a:cs typeface="Times New Roman Regular" panose="02020603050405020304" charset="0"/>
                <a:sym typeface="+mn-ea"/>
              </a:rPr>
              <a:t>What are the steps performed to clean the data and tools used?</a:t>
            </a:r>
            <a:endParaRPr lang="en-US" altLang="zh-CN" sz="1400" dirty="0">
              <a:solidFill>
                <a:schemeClr val="tx1"/>
              </a:solidFill>
              <a:latin typeface="Times New Roman Regular" panose="02020603050405020304" charset="0"/>
              <a:cs typeface="Times New Roman Regular" panose="02020603050405020304" charset="0"/>
              <a:sym typeface="+mn-ea"/>
            </a:endParaRPr>
          </a:p>
        </p:txBody>
      </p:sp>
      <p:sp>
        <p:nvSpPr>
          <p:cNvPr id="24" name="文本占位符 23"/>
          <p:cNvSpPr>
            <a:spLocks noGrp="1"/>
          </p:cNvSpPr>
          <p:nvPr>
            <p:ph type="body" sz="quarter" idx="21"/>
          </p:nvPr>
        </p:nvSpPr>
        <p:spPr>
          <a:xfrm>
            <a:off x="1295400" y="3863340"/>
            <a:ext cx="1779270" cy="497840"/>
          </a:xfrm>
        </p:spPr>
        <p:txBody>
          <a:bodyPr>
            <a:noAutofit/>
          </a:bodyPr>
          <a:lstStyle/>
          <a:p>
            <a:pPr algn="l">
              <a:lnSpc>
                <a:spcPct val="100000"/>
              </a:lnSpc>
            </a:pPr>
            <a:r>
              <a:rPr lang="en-US" altLang="zh-CN" sz="1400" b="1" dirty="0">
                <a:latin typeface="Times New Roman Bold" panose="02020603050405020304" charset="0"/>
                <a:cs typeface="Times New Roman Bold" panose="02020603050405020304" charset="0"/>
              </a:rPr>
              <a:t>Team members</a:t>
            </a:r>
            <a:endParaRPr lang="en-US" altLang="zh-CN" sz="1400" b="1" dirty="0">
              <a:latin typeface="Times New Roman Bold" panose="02020603050405020304" charset="0"/>
              <a:cs typeface="Times New Roman Bold" panose="02020603050405020304" charset="0"/>
            </a:endParaRPr>
          </a:p>
        </p:txBody>
      </p:sp>
      <p:sp>
        <p:nvSpPr>
          <p:cNvPr id="25" name="文本占位符 24"/>
          <p:cNvSpPr>
            <a:spLocks noGrp="1"/>
          </p:cNvSpPr>
          <p:nvPr>
            <p:ph type="body" sz="quarter" idx="22"/>
          </p:nvPr>
        </p:nvSpPr>
        <p:spPr>
          <a:xfrm>
            <a:off x="3831590" y="3813810"/>
            <a:ext cx="1962785" cy="441960"/>
          </a:xfrm>
        </p:spPr>
        <p:txBody>
          <a:bodyPr>
            <a:normAutofit fontScale="25000"/>
          </a:bodyPr>
          <a:lstStyle/>
          <a:p>
            <a:pPr algn="l">
              <a:lnSpc>
                <a:spcPct val="100000"/>
              </a:lnSpc>
            </a:pPr>
            <a:r>
              <a:rPr lang="en-US" altLang="zh-CN" sz="6400" b="1" dirty="0">
                <a:solidFill>
                  <a:schemeClr val="accent5">
                    <a:lumMod val="75000"/>
                  </a:schemeClr>
                </a:solidFill>
                <a:latin typeface="Times New Roman Bold" panose="02020603050405020304" charset="0"/>
                <a:cs typeface="Times New Roman Bold" panose="02020603050405020304" charset="0"/>
              </a:rPr>
              <a:t>Data</a:t>
            </a:r>
            <a:r>
              <a:rPr lang="en-US" altLang="zh-CN" sz="6400" b="1" dirty="0">
                <a:solidFill>
                  <a:schemeClr val="accent5">
                    <a:lumMod val="75000"/>
                  </a:schemeClr>
                </a:solidFill>
                <a:latin typeface="Arial Bold" panose="020B0604020202020204" charset="0"/>
                <a:cs typeface="Arial Bold" panose="020B0604020202020204" charset="0"/>
              </a:rPr>
              <a:t> </a:t>
            </a:r>
            <a:endParaRPr lang="en-US" altLang="zh-CN" sz="6400" b="1" dirty="0">
              <a:solidFill>
                <a:schemeClr val="accent5">
                  <a:lumMod val="75000"/>
                </a:schemeClr>
              </a:solidFill>
              <a:latin typeface="Arial Bold" panose="020B0604020202020204" charset="0"/>
              <a:cs typeface="Arial Bold" panose="020B0604020202020204" charset="0"/>
            </a:endParaRPr>
          </a:p>
          <a:p>
            <a:pPr algn="l"/>
            <a:endParaRPr lang="en-US" altLang="zh-CN" sz="6400" b="1" dirty="0">
              <a:solidFill>
                <a:schemeClr val="accent5">
                  <a:lumMod val="75000"/>
                </a:schemeClr>
              </a:solidFill>
              <a:latin typeface="Arial Bold" panose="020B0604020202020204" charset="0"/>
              <a:cs typeface="Arial Bold" panose="020B0604020202020204" charset="0"/>
            </a:endParaRPr>
          </a:p>
        </p:txBody>
      </p:sp>
      <p:sp>
        <p:nvSpPr>
          <p:cNvPr id="26" name="文本占位符 25"/>
          <p:cNvSpPr>
            <a:spLocks noGrp="1"/>
          </p:cNvSpPr>
          <p:nvPr>
            <p:ph type="body" sz="quarter" idx="23"/>
          </p:nvPr>
        </p:nvSpPr>
        <p:spPr>
          <a:xfrm>
            <a:off x="6354445" y="3671570"/>
            <a:ext cx="1860550" cy="441960"/>
          </a:xfrm>
        </p:spPr>
        <p:txBody>
          <a:bodyPr>
            <a:noAutofit/>
          </a:bodyPr>
          <a:lstStyle/>
          <a:p>
            <a:pPr algn="l">
              <a:lnSpc>
                <a:spcPct val="100000"/>
              </a:lnSpc>
            </a:pPr>
            <a:r>
              <a:rPr lang="en-US" altLang="zh-CN" sz="1400" b="1" dirty="0">
                <a:solidFill>
                  <a:schemeClr val="accent5">
                    <a:lumMod val="75000"/>
                  </a:schemeClr>
                </a:solidFill>
                <a:latin typeface="Times New Roman Bold" panose="02020603050405020304" charset="0"/>
                <a:cs typeface="Times New Roman Bold" panose="02020603050405020304" charset="0"/>
              </a:rPr>
              <a:t>Data generation &amp; collection</a:t>
            </a:r>
            <a:endParaRPr lang="en-US" altLang="zh-CN" sz="1400" b="1" dirty="0">
              <a:solidFill>
                <a:schemeClr val="accent5">
                  <a:lumMod val="75000"/>
                </a:schemeClr>
              </a:solidFill>
              <a:latin typeface="Times New Roman Bold" panose="02020603050405020304" charset="0"/>
              <a:cs typeface="Times New Roman Bold" panose="02020603050405020304" charset="0"/>
            </a:endParaRPr>
          </a:p>
        </p:txBody>
      </p:sp>
      <p:sp>
        <p:nvSpPr>
          <p:cNvPr id="27" name="文本占位符 26"/>
          <p:cNvSpPr>
            <a:spLocks noGrp="1"/>
          </p:cNvSpPr>
          <p:nvPr>
            <p:ph type="body" sz="quarter" idx="24"/>
          </p:nvPr>
        </p:nvSpPr>
        <p:spPr>
          <a:xfrm>
            <a:off x="8970828" y="3639290"/>
            <a:ext cx="1664652" cy="442022"/>
          </a:xfrm>
        </p:spPr>
        <p:txBody>
          <a:bodyPr>
            <a:noAutofit/>
          </a:bodyPr>
          <a:lstStyle/>
          <a:p>
            <a:pPr algn="l">
              <a:lnSpc>
                <a:spcPct val="100000"/>
              </a:lnSpc>
            </a:pPr>
            <a:r>
              <a:rPr lang="en-US" altLang="zh-CN" sz="1400" b="1" dirty="0">
                <a:solidFill>
                  <a:schemeClr val="accent5">
                    <a:lumMod val="75000"/>
                  </a:schemeClr>
                </a:solidFill>
                <a:latin typeface="Times New Roman Bold" panose="02020603050405020304" charset="0"/>
                <a:cs typeface="Times New Roman Bold" panose="02020603050405020304" charset="0"/>
              </a:rPr>
              <a:t>Data preprocessing</a:t>
            </a:r>
            <a:endParaRPr lang="en-US" altLang="zh-CN" sz="1400" b="1" dirty="0">
              <a:solidFill>
                <a:schemeClr val="accent5">
                  <a:lumMod val="75000"/>
                </a:schemeClr>
              </a:solidFill>
            </a:endParaRPr>
          </a:p>
          <a:p>
            <a:pPr algn="l"/>
            <a:endParaRPr lang="en-US" altLang="zh-CN" sz="400" b="1" dirty="0">
              <a:solidFill>
                <a:schemeClr val="accent5">
                  <a:lumMod val="75000"/>
                </a:schemeClr>
              </a:solidFill>
            </a:endParaRPr>
          </a:p>
        </p:txBody>
      </p:sp>
      <p:sp>
        <p:nvSpPr>
          <p:cNvPr id="23" name="文本占位符 22"/>
          <p:cNvSpPr>
            <a:spLocks noGrp="1"/>
          </p:cNvSpPr>
          <p:nvPr>
            <p:ph type="body" sz="quarter" idx="20"/>
          </p:nvPr>
        </p:nvSpPr>
        <p:spPr>
          <a:xfrm>
            <a:off x="641753" y="2143615"/>
            <a:ext cx="8741825" cy="598193"/>
          </a:xfrm>
        </p:spPr>
        <p:txBody>
          <a:bodyPr>
            <a:noAutofit/>
          </a:bodyPr>
          <a:lstStyle/>
          <a:p>
            <a:r>
              <a:rPr lang="en-US" altLang="zh-CN" sz="2800" b="1" dirty="0">
                <a:solidFill>
                  <a:schemeClr val="tx1">
                    <a:lumMod val="75000"/>
                    <a:lumOff val="25000"/>
                  </a:schemeClr>
                </a:solidFill>
                <a:latin typeface="Times New Roman Bold" panose="02020603050405020304" charset="0"/>
                <a:cs typeface="Times New Roman Bold" panose="02020603050405020304" charset="0"/>
              </a:rPr>
              <a:t>Let’s look into the contents of the Presentation:</a:t>
            </a:r>
            <a:r>
              <a:rPr lang="en-US" altLang="zh-CN" sz="2800" b="1" dirty="0">
                <a:solidFill>
                  <a:schemeClr val="tx1">
                    <a:lumMod val="75000"/>
                    <a:lumOff val="25000"/>
                  </a:schemeClr>
                </a:solidFill>
                <a:latin typeface="Arial Bold" panose="020B0604020202020204" charset="0"/>
                <a:cs typeface="Arial Bold" panose="020B0604020202020204" charset="0"/>
              </a:rPr>
              <a:t> </a:t>
            </a:r>
            <a:endParaRPr lang="en-US" altLang="zh-CN" sz="2800" b="1" dirty="0">
              <a:solidFill>
                <a:schemeClr val="tx1">
                  <a:lumMod val="75000"/>
                  <a:lumOff val="25000"/>
                </a:schemeClr>
              </a:solidFill>
              <a:latin typeface="Arial Bold" panose="020B0604020202020204" charset="0"/>
              <a:cs typeface="Arial Bold" panose="020B0604020202020204" charset="0"/>
            </a:endParaRPr>
          </a:p>
        </p:txBody>
      </p:sp>
      <p:sp>
        <p:nvSpPr>
          <p:cNvPr id="28" name="矩形 27"/>
          <p:cNvSpPr/>
          <p:nvPr/>
        </p:nvSpPr>
        <p:spPr>
          <a:xfrm flipV="1">
            <a:off x="1419776" y="4137048"/>
            <a:ext cx="537640" cy="54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noAutofit/>
          </a:bodyPr>
          <a:lstStyle/>
          <a:p>
            <a:pPr algn="ctr"/>
            <a:endParaRPr lang="zh-CN" altLang="en-US" sz="1265">
              <a:ea typeface="Arial" panose="020B0604020202020204" pitchFamily="34" charset="0"/>
            </a:endParaRPr>
          </a:p>
        </p:txBody>
      </p:sp>
      <p:sp>
        <p:nvSpPr>
          <p:cNvPr id="29" name="矩形 28"/>
          <p:cNvSpPr/>
          <p:nvPr/>
        </p:nvSpPr>
        <p:spPr>
          <a:xfrm flipV="1">
            <a:off x="3970471" y="4137048"/>
            <a:ext cx="537640" cy="54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noAutofit/>
          </a:bodyPr>
          <a:lstStyle/>
          <a:p>
            <a:pPr algn="ctr"/>
            <a:endParaRPr lang="zh-CN" altLang="en-US" sz="1265">
              <a:ea typeface="Arial" panose="020B0604020202020204" pitchFamily="34" charset="0"/>
            </a:endParaRPr>
          </a:p>
        </p:txBody>
      </p:sp>
      <p:sp>
        <p:nvSpPr>
          <p:cNvPr id="30" name="矩形 29"/>
          <p:cNvSpPr/>
          <p:nvPr/>
        </p:nvSpPr>
        <p:spPr>
          <a:xfrm flipV="1">
            <a:off x="6488166" y="4137048"/>
            <a:ext cx="537640" cy="54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noAutofit/>
          </a:bodyPr>
          <a:lstStyle/>
          <a:p>
            <a:pPr algn="ctr"/>
            <a:endParaRPr lang="zh-CN" altLang="en-US" sz="1265">
              <a:ea typeface="Arial" panose="020B0604020202020204" pitchFamily="34" charset="0"/>
            </a:endParaRPr>
          </a:p>
        </p:txBody>
      </p:sp>
      <p:sp>
        <p:nvSpPr>
          <p:cNvPr id="31" name="矩形 30"/>
          <p:cNvSpPr/>
          <p:nvPr/>
        </p:nvSpPr>
        <p:spPr>
          <a:xfrm flipV="1">
            <a:off x="9096613" y="4137048"/>
            <a:ext cx="537640" cy="54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noAutofit/>
          </a:bodyPr>
          <a:lstStyle/>
          <a:p>
            <a:pPr algn="ctr"/>
            <a:endParaRPr lang="zh-CN" altLang="en-US" sz="1265">
              <a:ea typeface="Arial" panose="020B0604020202020204" pitchFamily="34" charset="0"/>
            </a:endParaRPr>
          </a:p>
        </p:txBody>
      </p:sp>
      <p:sp>
        <p:nvSpPr>
          <p:cNvPr id="32" name="文本框 31"/>
          <p:cNvSpPr txBox="1"/>
          <p:nvPr/>
        </p:nvSpPr>
        <p:spPr>
          <a:xfrm>
            <a:off x="2374624" y="5203333"/>
            <a:ext cx="1222309" cy="755650"/>
          </a:xfrm>
          <a:prstGeom prst="rect">
            <a:avLst/>
          </a:prstGeom>
          <a:noFill/>
        </p:spPr>
        <p:txBody>
          <a:bodyPr wrap="square" rtlCol="0">
            <a:spAutoFit/>
          </a:bodyPr>
          <a:lstStyle/>
          <a:p>
            <a:pPr algn="ctr"/>
            <a:r>
              <a:rPr lang="en-US" altLang="zh-CN" sz="4320" b="1" dirty="0">
                <a:solidFill>
                  <a:schemeClr val="bg1">
                    <a:alpha val="72000"/>
                  </a:schemeClr>
                </a:solidFill>
                <a:ea typeface="Arial" panose="020B0604020202020204" pitchFamily="34" charset="0"/>
              </a:rPr>
              <a:t>01</a:t>
            </a:r>
            <a:endParaRPr lang="zh-CN" altLang="en-US" sz="4320" b="1" dirty="0">
              <a:solidFill>
                <a:schemeClr val="bg1">
                  <a:alpha val="72000"/>
                </a:schemeClr>
              </a:solidFill>
              <a:ea typeface="Arial" panose="020B0604020202020204" pitchFamily="34" charset="0"/>
            </a:endParaRPr>
          </a:p>
        </p:txBody>
      </p:sp>
      <p:sp>
        <p:nvSpPr>
          <p:cNvPr id="33" name="文本框 32"/>
          <p:cNvSpPr txBox="1"/>
          <p:nvPr/>
        </p:nvSpPr>
        <p:spPr>
          <a:xfrm>
            <a:off x="4960687" y="5203332"/>
            <a:ext cx="1222309" cy="755650"/>
          </a:xfrm>
          <a:prstGeom prst="rect">
            <a:avLst/>
          </a:prstGeom>
          <a:noFill/>
        </p:spPr>
        <p:txBody>
          <a:bodyPr wrap="square" rtlCol="0">
            <a:spAutoFit/>
          </a:bodyPr>
          <a:lstStyle/>
          <a:p>
            <a:pPr algn="ctr"/>
            <a:r>
              <a:rPr lang="en-US" altLang="zh-CN" sz="4320" b="1" dirty="0">
                <a:solidFill>
                  <a:srgbClr val="00B0F0">
                    <a:alpha val="30000"/>
                  </a:srgbClr>
                </a:solidFill>
                <a:ea typeface="Arial" panose="020B0604020202020204" pitchFamily="34" charset="0"/>
              </a:rPr>
              <a:t>02</a:t>
            </a:r>
            <a:endParaRPr lang="zh-CN" altLang="en-US" sz="4320" b="1" dirty="0">
              <a:solidFill>
                <a:srgbClr val="00B0F0">
                  <a:alpha val="30000"/>
                </a:srgbClr>
              </a:solidFill>
              <a:ea typeface="Arial" panose="020B0604020202020204" pitchFamily="34" charset="0"/>
            </a:endParaRPr>
          </a:p>
        </p:txBody>
      </p:sp>
      <p:sp>
        <p:nvSpPr>
          <p:cNvPr id="34" name="文本框 33"/>
          <p:cNvSpPr txBox="1"/>
          <p:nvPr/>
        </p:nvSpPr>
        <p:spPr>
          <a:xfrm>
            <a:off x="7488812" y="5203330"/>
            <a:ext cx="1222309" cy="755650"/>
          </a:xfrm>
          <a:prstGeom prst="rect">
            <a:avLst/>
          </a:prstGeom>
          <a:noFill/>
        </p:spPr>
        <p:txBody>
          <a:bodyPr wrap="square" rtlCol="0">
            <a:spAutoFit/>
          </a:bodyPr>
          <a:lstStyle/>
          <a:p>
            <a:pPr algn="ctr"/>
            <a:r>
              <a:rPr lang="en-US" altLang="zh-CN" sz="4320" b="1" dirty="0">
                <a:solidFill>
                  <a:srgbClr val="00B0F0">
                    <a:alpha val="30000"/>
                  </a:srgbClr>
                </a:solidFill>
                <a:ea typeface="Arial" panose="020B0604020202020204" pitchFamily="34" charset="0"/>
              </a:rPr>
              <a:t>03</a:t>
            </a:r>
            <a:endParaRPr lang="zh-CN" altLang="en-US" sz="4320" b="1" dirty="0">
              <a:solidFill>
                <a:srgbClr val="00B0F0">
                  <a:alpha val="30000"/>
                </a:srgbClr>
              </a:solidFill>
              <a:ea typeface="Arial" panose="020B0604020202020204" pitchFamily="34" charset="0"/>
            </a:endParaRPr>
          </a:p>
        </p:txBody>
      </p:sp>
      <p:sp>
        <p:nvSpPr>
          <p:cNvPr id="35" name="文本框 34"/>
          <p:cNvSpPr txBox="1"/>
          <p:nvPr/>
        </p:nvSpPr>
        <p:spPr>
          <a:xfrm>
            <a:off x="10037224" y="5203330"/>
            <a:ext cx="1222309" cy="755650"/>
          </a:xfrm>
          <a:prstGeom prst="rect">
            <a:avLst/>
          </a:prstGeom>
          <a:noFill/>
        </p:spPr>
        <p:txBody>
          <a:bodyPr wrap="square" rtlCol="0">
            <a:spAutoFit/>
          </a:bodyPr>
          <a:lstStyle/>
          <a:p>
            <a:pPr algn="ctr"/>
            <a:r>
              <a:rPr lang="en-US" altLang="zh-CN" sz="4320" b="1" dirty="0">
                <a:solidFill>
                  <a:srgbClr val="00B0F0">
                    <a:alpha val="30000"/>
                  </a:srgbClr>
                </a:solidFill>
                <a:ea typeface="Arial" panose="020B0604020202020204" pitchFamily="34" charset="0"/>
              </a:rPr>
              <a:t>04</a:t>
            </a:r>
            <a:endParaRPr lang="zh-CN" altLang="en-US" sz="4320" b="1" dirty="0">
              <a:solidFill>
                <a:srgbClr val="00B0F0">
                  <a:alpha val="30000"/>
                </a:srgbClr>
              </a:solidFill>
              <a:ea typeface="Arial" panose="020B0604020202020204" pitchFamily="34" charset="0"/>
            </a:endParaRPr>
          </a:p>
        </p:txBody>
      </p:sp>
      <p:sp>
        <p:nvSpPr>
          <p:cNvPr id="4" name="Rectangles 3"/>
          <p:cNvSpPr/>
          <p:nvPr/>
        </p:nvSpPr>
        <p:spPr>
          <a:xfrm>
            <a:off x="5234940" y="6445885"/>
            <a:ext cx="1708785" cy="13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A-PicturePlaceholder 19"/>
          <p:cNvPicPr>
            <a:picLocks noGrp="1" noChangeAspect="1"/>
          </p:cNvPicPr>
          <p:nvPr>
            <p:ph type="pic" sz="quarter" idx="10"/>
            <p:custDataLst>
              <p:tags r:id="rId1"/>
            </p:custDataLst>
          </p:nvPr>
        </p:nvPicPr>
        <p:blipFill>
          <a:blip r:embed="rId2" cstate="print">
            <a:grayscl/>
          </a:blip>
          <a:srcRect/>
          <a:stretch>
            <a:fillRect/>
          </a:stretch>
        </p:blipFill>
        <p:spPr>
          <a:xfrm>
            <a:off x="669882" y="952508"/>
            <a:ext cx="10852237" cy="5388907"/>
          </a:xfrm>
        </p:spPr>
      </p:pic>
      <p:pic>
        <p:nvPicPr>
          <p:cNvPr id="2" name="Picture 1"/>
          <p:cNvPicPr>
            <a:picLocks noChangeAspect="1"/>
          </p:cNvPicPr>
          <p:nvPr/>
        </p:nvPicPr>
        <p:blipFill>
          <a:blip r:embed="rId3"/>
          <a:stretch>
            <a:fillRect/>
          </a:stretch>
        </p:blipFill>
        <p:spPr>
          <a:xfrm>
            <a:off x="669925" y="952500"/>
            <a:ext cx="10851515" cy="5388610"/>
          </a:xfrm>
          <a:prstGeom prst="rect">
            <a:avLst/>
          </a:prstGeom>
        </p:spPr>
      </p:pic>
      <p:sp>
        <p:nvSpPr>
          <p:cNvPr id="3" name="Text Box 2"/>
          <p:cNvSpPr txBox="1"/>
          <p:nvPr/>
        </p:nvSpPr>
        <p:spPr>
          <a:xfrm>
            <a:off x="6819900" y="5170805"/>
            <a:ext cx="4547235" cy="829945"/>
          </a:xfrm>
          <a:prstGeom prst="rect">
            <a:avLst/>
          </a:prstGeom>
          <a:noFill/>
        </p:spPr>
        <p:txBody>
          <a:bodyPr wrap="square" rtlCol="0">
            <a:spAutoFit/>
          </a:bodyPr>
          <a:p>
            <a:r>
              <a:rPr lang="en-US" sz="4800" b="1">
                <a:effectLst>
                  <a:reflection blurRad="6350" stA="60000" endA="900" endPos="58000" dir="5400000" sy="-100000" algn="bl" rotWithShape="0"/>
                </a:effectLst>
                <a:latin typeface="Times New Roman Bold" panose="02020603050405020304" charset="0"/>
                <a:cs typeface="Times New Roman Bold" panose="02020603050405020304" charset="0"/>
              </a:rPr>
              <a:t>THANK YOU...</a:t>
            </a:r>
            <a:endParaRPr lang="en-US" sz="4800" b="1">
              <a:effectLst>
                <a:reflection blurRad="6350" stA="60000" endA="900" endPos="58000" dir="5400000" sy="-100000" algn="bl" rotWithShape="0"/>
              </a:effectLst>
              <a:latin typeface="Times New Roman Bold" panose="02020603050405020304" charset="0"/>
              <a:cs typeface="Times New Roman Bold" panose="02020603050405020304" charset="0"/>
            </a:endParaRPr>
          </a:p>
        </p:txBody>
      </p:sp>
    </p:spTree>
    <p:custDataLst>
      <p:tags r:id="rId4"/>
    </p:custData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800" decel="100000"/>
                                        <p:tgtEl>
                                          <p:spTgt spid="20"/>
                                        </p:tgtEl>
                                      </p:cBhvr>
                                    </p:animEffect>
                                    <p:anim calcmode="lin" valueType="num">
                                      <p:cBhvr>
                                        <p:cTn id="8" dur="800" decel="100000" fill="hold"/>
                                        <p:tgtEl>
                                          <p:spTgt spid="20"/>
                                        </p:tgtEl>
                                        <p:attrNameLst>
                                          <p:attrName>style.rotation</p:attrName>
                                        </p:attrNameLst>
                                      </p:cBhvr>
                                      <p:tavLst>
                                        <p:tav tm="0">
                                          <p:val>
                                            <p:fltVal val="-90"/>
                                          </p:val>
                                        </p:tav>
                                        <p:tav tm="100000">
                                          <p:val>
                                            <p:fltVal val="0"/>
                                          </p:val>
                                        </p:tav>
                                      </p:tavLst>
                                    </p:anim>
                                    <p:anim calcmode="lin" valueType="num">
                                      <p:cBhvr>
                                        <p:cTn id="9" dur="800" decel="100000" fill="hold"/>
                                        <p:tgtEl>
                                          <p:spTgt spid="20"/>
                                        </p:tgtEl>
                                        <p:attrNameLst>
                                          <p:attrName>ppt_x</p:attrName>
                                        </p:attrNameLst>
                                      </p:cBhvr>
                                      <p:tavLst>
                                        <p:tav tm="0">
                                          <p:val>
                                            <p:strVal val="#ppt_x+0.4"/>
                                          </p:val>
                                        </p:tav>
                                        <p:tav tm="100000">
                                          <p:val>
                                            <p:strVal val="#ppt_x-0.05"/>
                                          </p:val>
                                        </p:tav>
                                      </p:tavLst>
                                    </p:anim>
                                    <p:anim calcmode="lin" valueType="num">
                                      <p:cBhvr>
                                        <p:cTn id="10" dur="800" decel="100000" fill="hold"/>
                                        <p:tgtEl>
                                          <p:spTgt spid="20"/>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build="allAtOnce"/>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709035" y="2905125"/>
            <a:ext cx="2258695" cy="3053715"/>
          </a:xfrm>
          <a:prstGeom prst="rect">
            <a:avLst/>
          </a:prstGeom>
          <a:solidFill>
            <a:schemeClr val="bg1">
              <a:lumMod val="95000"/>
            </a:schemeClr>
          </a:solidFill>
          <a:ln>
            <a:noFill/>
          </a:ln>
          <a:effectLst>
            <a:outerShdw blurRad="63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noAutofit/>
          </a:bodyPr>
          <a:lstStyle/>
          <a:p>
            <a:pPr algn="ctr"/>
            <a:endParaRPr lang="zh-CN" altLang="en-US" sz="1265">
              <a:ea typeface="Arial" panose="020B0604020202020204" pitchFamily="34" charset="0"/>
            </a:endParaRPr>
          </a:p>
        </p:txBody>
      </p:sp>
      <p:sp>
        <p:nvSpPr>
          <p:cNvPr id="13" name="矩形 12"/>
          <p:cNvSpPr/>
          <p:nvPr/>
        </p:nvSpPr>
        <p:spPr>
          <a:xfrm>
            <a:off x="905510" y="2896870"/>
            <a:ext cx="2517775" cy="3053715"/>
          </a:xfrm>
          <a:prstGeom prst="rect">
            <a:avLst/>
          </a:prstGeom>
          <a:solidFill>
            <a:schemeClr val="accent4"/>
          </a:solidFill>
          <a:ln>
            <a:noFill/>
          </a:ln>
          <a:effectLst>
            <a:outerShdw blurRad="63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noAutofit/>
          </a:bodyPr>
          <a:lstStyle/>
          <a:p>
            <a:pPr algn="ctr"/>
            <a:endParaRPr lang="zh-CN" altLang="en-US" sz="1265">
              <a:ea typeface="Arial" panose="020B0604020202020204" pitchFamily="34" charset="0"/>
            </a:endParaRPr>
          </a:p>
        </p:txBody>
      </p:sp>
      <p:sp>
        <p:nvSpPr>
          <p:cNvPr id="15" name="矩形 14"/>
          <p:cNvSpPr/>
          <p:nvPr/>
        </p:nvSpPr>
        <p:spPr>
          <a:xfrm>
            <a:off x="6253480" y="2897505"/>
            <a:ext cx="2258695" cy="3053080"/>
          </a:xfrm>
          <a:prstGeom prst="rect">
            <a:avLst/>
          </a:prstGeom>
          <a:solidFill>
            <a:schemeClr val="bg1">
              <a:lumMod val="95000"/>
            </a:schemeClr>
          </a:solidFill>
          <a:ln>
            <a:noFill/>
          </a:ln>
          <a:effectLst>
            <a:outerShdw blurRad="63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noAutofit/>
          </a:bodyPr>
          <a:lstStyle/>
          <a:p>
            <a:pPr algn="ctr"/>
            <a:endParaRPr lang="zh-CN" altLang="en-US" sz="1265">
              <a:ea typeface="Arial" panose="020B0604020202020204" pitchFamily="34" charset="0"/>
            </a:endParaRPr>
          </a:p>
        </p:txBody>
      </p:sp>
      <p:sp>
        <p:nvSpPr>
          <p:cNvPr id="16" name="矩形 15"/>
          <p:cNvSpPr/>
          <p:nvPr/>
        </p:nvSpPr>
        <p:spPr>
          <a:xfrm>
            <a:off x="8797290" y="2896235"/>
            <a:ext cx="2258695" cy="3054350"/>
          </a:xfrm>
          <a:prstGeom prst="rect">
            <a:avLst/>
          </a:prstGeom>
          <a:solidFill>
            <a:schemeClr val="bg1">
              <a:lumMod val="95000"/>
            </a:schemeClr>
          </a:solidFill>
          <a:ln>
            <a:noFill/>
          </a:ln>
          <a:effectLst>
            <a:outerShdw blurRad="63500" algn="ctr"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noAutofit/>
          </a:bodyPr>
          <a:lstStyle/>
          <a:p>
            <a:pPr algn="ctr"/>
            <a:endParaRPr lang="zh-CN" altLang="en-US" sz="1265">
              <a:ea typeface="Arial" panose="020B0604020202020204" pitchFamily="34" charset="0"/>
            </a:endParaRPr>
          </a:p>
        </p:txBody>
      </p:sp>
      <p:sp>
        <p:nvSpPr>
          <p:cNvPr id="2" name="灯片编号占位符 1"/>
          <p:cNvSpPr>
            <a:spLocks noGrp="1"/>
          </p:cNvSpPr>
          <p:nvPr>
            <p:ph type="sldNum" sz="quarter" idx="12"/>
          </p:nvPr>
        </p:nvSpPr>
        <p:spPr/>
        <p:txBody>
          <a:bodyPr/>
          <a:lstStyle/>
          <a:p>
            <a:fld id="{565CE74E-AB26-4998-AD42-012C4C1AD076}" type="slidenum">
              <a:rPr lang="zh-CN" altLang="en-US" sz="1295" smtClean="0"/>
            </a:fld>
            <a:endParaRPr lang="zh-CN" altLang="en-US" sz="1295"/>
          </a:p>
        </p:txBody>
      </p:sp>
      <p:sp>
        <p:nvSpPr>
          <p:cNvPr id="18" name="文本占位符 17"/>
          <p:cNvSpPr>
            <a:spLocks noGrp="1"/>
          </p:cNvSpPr>
          <p:nvPr>
            <p:ph type="body" sz="quarter" idx="15"/>
          </p:nvPr>
        </p:nvSpPr>
        <p:spPr>
          <a:xfrm>
            <a:off x="642284" y="1015443"/>
            <a:ext cx="4262843" cy="306785"/>
          </a:xfrm>
        </p:spPr>
        <p:txBody>
          <a:bodyPr>
            <a:normAutofit fontScale="72500"/>
          </a:bodyPr>
          <a:lstStyle/>
          <a:p>
            <a:r>
              <a:rPr lang="en-US" altLang="zh-CN" sz="1920" dirty="0">
                <a:solidFill>
                  <a:schemeClr val="tx1"/>
                </a:solidFill>
                <a:latin typeface="Times New Roman Regular" panose="02020603050405020304" charset="0"/>
                <a:cs typeface="Times New Roman Regular" panose="02020603050405020304" charset="0"/>
              </a:rPr>
              <a:t>Hospitality</a:t>
            </a:r>
            <a:endParaRPr lang="en-US" altLang="zh-CN" sz="1920" dirty="0">
              <a:solidFill>
                <a:schemeClr val="tx1"/>
              </a:solidFill>
              <a:latin typeface="Times New Roman Regular" panose="02020603050405020304" charset="0"/>
              <a:cs typeface="Times New Roman Regular" panose="02020603050405020304" charset="0"/>
            </a:endParaRPr>
          </a:p>
        </p:txBody>
      </p:sp>
      <p:sp>
        <p:nvSpPr>
          <p:cNvPr id="17" name="文本占位符 16"/>
          <p:cNvSpPr>
            <a:spLocks noGrp="1"/>
          </p:cNvSpPr>
          <p:nvPr>
            <p:ph type="body" sz="quarter" idx="13"/>
          </p:nvPr>
        </p:nvSpPr>
        <p:spPr>
          <a:xfrm>
            <a:off x="641985" y="387350"/>
            <a:ext cx="5527040" cy="635000"/>
          </a:xfrm>
        </p:spPr>
        <p:txBody>
          <a:bodyPr>
            <a:noAutofit/>
          </a:bodyPr>
          <a:lstStyle/>
          <a:p>
            <a:r>
              <a:rPr lang="en-US" altLang="zh-CN" sz="3100" b="1" dirty="0">
                <a:solidFill>
                  <a:srgbClr val="FD8008"/>
                </a:solidFill>
                <a:effectLst>
                  <a:reflection blurRad="6350" stA="55000" endA="300" endPos="45500" dir="5400000" sy="-100000" algn="bl" rotWithShape="0"/>
                </a:effectLst>
                <a:latin typeface="Times New Roman Bold" panose="02020603050405020304" charset="0"/>
                <a:cs typeface="Times New Roman Bold" panose="02020603050405020304" charset="0"/>
              </a:rPr>
              <a:t>NYC Restaurant Inspections</a:t>
            </a:r>
            <a:endParaRPr lang="en-US" altLang="zh-CN" sz="3100" b="1" dirty="0">
              <a:solidFill>
                <a:srgbClr val="FD8008"/>
              </a:solidFill>
              <a:effectLst>
                <a:reflection blurRad="6350" stA="55000" endA="300" endPos="45500" dir="5400000" sy="-100000" algn="bl" rotWithShape="0"/>
              </a:effectLst>
              <a:latin typeface="Times New Roman Bold" panose="02020603050405020304" charset="0"/>
              <a:cs typeface="Times New Roman Bold" panose="02020603050405020304" charset="0"/>
            </a:endParaRPr>
          </a:p>
        </p:txBody>
      </p:sp>
      <p:sp>
        <p:nvSpPr>
          <p:cNvPr id="19" name="文本占位符 18"/>
          <p:cNvSpPr>
            <a:spLocks noGrp="1"/>
          </p:cNvSpPr>
          <p:nvPr>
            <p:ph type="body" sz="quarter" idx="16"/>
          </p:nvPr>
        </p:nvSpPr>
        <p:spPr>
          <a:xfrm>
            <a:off x="1295322" y="4302511"/>
            <a:ext cx="2056283" cy="1121154"/>
          </a:xfrm>
        </p:spPr>
        <p:txBody>
          <a:bodyPr>
            <a:normAutofit/>
          </a:bodyPr>
          <a:lstStyle/>
          <a:p>
            <a:r>
              <a:rPr lang="en-US" altLang="zh-CN" sz="1400" dirty="0">
                <a:solidFill>
                  <a:schemeClr val="bg1"/>
                </a:solidFill>
                <a:latin typeface="Times New Roman Regular" panose="02020603050405020304" charset="0"/>
                <a:cs typeface="Times New Roman Regular" panose="02020603050405020304" charset="0"/>
              </a:rPr>
              <a:t>Visual representation of data.</a:t>
            </a:r>
            <a:endParaRPr lang="en-US" altLang="zh-CN" sz="1400" dirty="0">
              <a:solidFill>
                <a:schemeClr val="bg1"/>
              </a:solidFill>
              <a:latin typeface="Times New Roman Regular" panose="02020603050405020304" charset="0"/>
              <a:cs typeface="Times New Roman Regular" panose="02020603050405020304" charset="0"/>
            </a:endParaRPr>
          </a:p>
        </p:txBody>
      </p:sp>
      <p:sp>
        <p:nvSpPr>
          <p:cNvPr id="20" name="文本占位符 19"/>
          <p:cNvSpPr>
            <a:spLocks noGrp="1"/>
          </p:cNvSpPr>
          <p:nvPr>
            <p:ph type="body" sz="quarter" idx="17"/>
          </p:nvPr>
        </p:nvSpPr>
        <p:spPr>
          <a:xfrm>
            <a:off x="9016030" y="4306466"/>
            <a:ext cx="2056283" cy="1121154"/>
          </a:xfrm>
        </p:spPr>
        <p:txBody>
          <a:bodyPr>
            <a:normAutofit/>
          </a:bodyPr>
          <a:lstStyle/>
          <a:p>
            <a:r>
              <a:rPr lang="en-US" altLang="zh-CN" sz="1400" dirty="0">
                <a:solidFill>
                  <a:schemeClr val="tx1"/>
                </a:solidFill>
                <a:latin typeface="Times New Roman Regular" panose="02020603050405020304" charset="0"/>
                <a:cs typeface="Times New Roman Regular" panose="02020603050405020304" charset="0"/>
                <a:sym typeface="+mn-ea"/>
              </a:rPr>
              <a:t>What are the insights and patterns of data to help restaurants business?</a:t>
            </a:r>
            <a:endParaRPr lang="en-US" altLang="zh-CN" sz="1400" dirty="0">
              <a:solidFill>
                <a:schemeClr val="tx1"/>
              </a:solidFill>
              <a:latin typeface="Times New Roman Regular" panose="02020603050405020304" charset="0"/>
              <a:cs typeface="Times New Roman Regular" panose="02020603050405020304" charset="0"/>
              <a:sym typeface="+mn-ea"/>
            </a:endParaRPr>
          </a:p>
        </p:txBody>
      </p:sp>
      <p:sp>
        <p:nvSpPr>
          <p:cNvPr id="21" name="文本占位符 20"/>
          <p:cNvSpPr>
            <a:spLocks noGrp="1"/>
          </p:cNvSpPr>
          <p:nvPr>
            <p:ph type="body" sz="quarter" idx="18"/>
          </p:nvPr>
        </p:nvSpPr>
        <p:spPr>
          <a:xfrm>
            <a:off x="6354320" y="4302511"/>
            <a:ext cx="2056283" cy="1121154"/>
          </a:xfrm>
        </p:spPr>
        <p:txBody>
          <a:bodyPr>
            <a:normAutofit/>
          </a:bodyPr>
          <a:lstStyle/>
          <a:p>
            <a:r>
              <a:rPr lang="en-US" altLang="zh-CN" sz="1400" dirty="0">
                <a:solidFill>
                  <a:schemeClr val="tx1"/>
                </a:solidFill>
                <a:latin typeface="Times New Roman Regular" panose="02020603050405020304" charset="0"/>
                <a:cs typeface="Times New Roman Regular" panose="02020603050405020304" charset="0"/>
              </a:rPr>
              <a:t>What kind of data is it and how do we store it?</a:t>
            </a:r>
            <a:endParaRPr lang="en-US" altLang="zh-CN" sz="1400" dirty="0">
              <a:solidFill>
                <a:schemeClr val="tx1"/>
              </a:solidFill>
              <a:latin typeface="Times New Roman Regular" panose="02020603050405020304" charset="0"/>
              <a:cs typeface="Times New Roman Regular" panose="02020603050405020304" charset="0"/>
            </a:endParaRPr>
          </a:p>
        </p:txBody>
      </p:sp>
      <p:sp>
        <p:nvSpPr>
          <p:cNvPr id="22" name="文本占位符 21"/>
          <p:cNvSpPr>
            <a:spLocks noGrp="1"/>
          </p:cNvSpPr>
          <p:nvPr>
            <p:ph type="body" sz="quarter" idx="19"/>
          </p:nvPr>
        </p:nvSpPr>
        <p:spPr>
          <a:xfrm>
            <a:off x="3986713" y="4368061"/>
            <a:ext cx="2056283" cy="1121154"/>
          </a:xfrm>
        </p:spPr>
        <p:txBody>
          <a:bodyPr>
            <a:normAutofit/>
          </a:bodyPr>
          <a:lstStyle/>
          <a:p>
            <a:r>
              <a:rPr lang="en-US" altLang="zh-CN" sz="1400" dirty="0">
                <a:solidFill>
                  <a:schemeClr val="tx1"/>
                </a:solidFill>
                <a:latin typeface="Times New Roman Regular" panose="02020603050405020304" charset="0"/>
                <a:cs typeface="Times New Roman Regular" panose="02020603050405020304" charset="0"/>
              </a:rPr>
              <a:t>Findings in the data</a:t>
            </a:r>
            <a:r>
              <a:rPr lang="en-US" altLang="zh-CN" sz="1400" dirty="0">
                <a:solidFill>
                  <a:schemeClr val="bg1">
                    <a:lumMod val="65000"/>
                  </a:schemeClr>
                </a:solidFill>
                <a:latin typeface="Times New Roman Regular" panose="02020603050405020304" charset="0"/>
                <a:cs typeface="Times New Roman Regular" panose="02020603050405020304" charset="0"/>
              </a:rPr>
              <a:t> </a:t>
            </a:r>
            <a:endParaRPr lang="en-US" altLang="zh-CN" sz="1400" dirty="0">
              <a:solidFill>
                <a:schemeClr val="bg1">
                  <a:lumMod val="65000"/>
                </a:schemeClr>
              </a:solidFill>
              <a:latin typeface="Times New Roman Regular" panose="02020603050405020304" charset="0"/>
              <a:cs typeface="Times New Roman Regular" panose="02020603050405020304" charset="0"/>
            </a:endParaRPr>
          </a:p>
        </p:txBody>
      </p:sp>
      <p:sp>
        <p:nvSpPr>
          <p:cNvPr id="24" name="文本占位符 23"/>
          <p:cNvSpPr>
            <a:spLocks noGrp="1"/>
          </p:cNvSpPr>
          <p:nvPr>
            <p:ph type="body" sz="quarter" idx="21"/>
          </p:nvPr>
        </p:nvSpPr>
        <p:spPr>
          <a:xfrm>
            <a:off x="1376680" y="3693795"/>
            <a:ext cx="1779270" cy="497840"/>
          </a:xfrm>
        </p:spPr>
        <p:txBody>
          <a:bodyPr>
            <a:noAutofit/>
          </a:bodyPr>
          <a:lstStyle/>
          <a:p>
            <a:pPr algn="l">
              <a:lnSpc>
                <a:spcPct val="100000"/>
              </a:lnSpc>
            </a:pPr>
            <a:r>
              <a:rPr lang="en-US" altLang="zh-CN" sz="1400" b="1" dirty="0">
                <a:latin typeface="Times New Roman Bold" panose="02020603050405020304" charset="0"/>
                <a:cs typeface="Times New Roman Bold" panose="02020603050405020304" charset="0"/>
              </a:rPr>
              <a:t>Data Visualization</a:t>
            </a:r>
            <a:endParaRPr lang="en-US" altLang="zh-CN" sz="1400" b="1" dirty="0">
              <a:latin typeface="Times New Roman Bold" panose="02020603050405020304" charset="0"/>
              <a:cs typeface="Times New Roman Bold" panose="02020603050405020304" charset="0"/>
            </a:endParaRPr>
          </a:p>
        </p:txBody>
      </p:sp>
      <p:sp>
        <p:nvSpPr>
          <p:cNvPr id="25" name="文本占位符 24"/>
          <p:cNvSpPr>
            <a:spLocks noGrp="1"/>
          </p:cNvSpPr>
          <p:nvPr>
            <p:ph type="body" sz="quarter" idx="22"/>
          </p:nvPr>
        </p:nvSpPr>
        <p:spPr>
          <a:xfrm>
            <a:off x="8995410" y="3643630"/>
            <a:ext cx="1962785" cy="441960"/>
          </a:xfrm>
        </p:spPr>
        <p:txBody>
          <a:bodyPr>
            <a:normAutofit fontScale="25000"/>
          </a:bodyPr>
          <a:lstStyle/>
          <a:p>
            <a:pPr algn="l">
              <a:lnSpc>
                <a:spcPct val="100000"/>
              </a:lnSpc>
            </a:pPr>
            <a:r>
              <a:rPr lang="en-US" altLang="zh-CN" sz="6400" b="1" dirty="0">
                <a:solidFill>
                  <a:schemeClr val="tx1"/>
                </a:solidFill>
                <a:latin typeface="Times New Roman Bold" panose="02020603050405020304" charset="0"/>
                <a:cs typeface="Times New Roman Bold" panose="02020603050405020304" charset="0"/>
              </a:rPr>
              <a:t>Data analysis / Queries</a:t>
            </a:r>
            <a:endParaRPr lang="en-US" altLang="zh-CN" sz="6400" b="1" dirty="0">
              <a:solidFill>
                <a:schemeClr val="tx1"/>
              </a:solidFill>
              <a:latin typeface="Times New Roman Bold" panose="02020603050405020304" charset="0"/>
              <a:cs typeface="Times New Roman Bold" panose="02020603050405020304" charset="0"/>
            </a:endParaRPr>
          </a:p>
        </p:txBody>
      </p:sp>
      <p:sp>
        <p:nvSpPr>
          <p:cNvPr id="26" name="文本占位符 25"/>
          <p:cNvSpPr>
            <a:spLocks noGrp="1"/>
          </p:cNvSpPr>
          <p:nvPr>
            <p:ph type="body" sz="quarter" idx="23"/>
          </p:nvPr>
        </p:nvSpPr>
        <p:spPr>
          <a:xfrm>
            <a:off x="6354445" y="3820160"/>
            <a:ext cx="1779270" cy="548005"/>
          </a:xfrm>
        </p:spPr>
        <p:txBody>
          <a:bodyPr>
            <a:noAutofit/>
          </a:bodyPr>
          <a:lstStyle/>
          <a:p>
            <a:pPr algn="l"/>
            <a:r>
              <a:rPr lang="en-US" altLang="zh-CN" sz="1500" b="1" dirty="0">
                <a:solidFill>
                  <a:schemeClr val="tx1"/>
                </a:solidFill>
                <a:latin typeface="Times New Roman Bold" panose="02020603050405020304" charset="0"/>
                <a:cs typeface="Times New Roman Bold" panose="02020603050405020304" charset="0"/>
              </a:rPr>
              <a:t>Data Storage</a:t>
            </a:r>
            <a:endParaRPr lang="en-US" altLang="zh-CN" sz="1500" b="1" dirty="0">
              <a:solidFill>
                <a:schemeClr val="tx1"/>
              </a:solidFill>
            </a:endParaRPr>
          </a:p>
          <a:p>
            <a:pPr algn="l"/>
            <a:endParaRPr lang="en-US" altLang="zh-CN" sz="1500" b="1" dirty="0">
              <a:solidFill>
                <a:schemeClr val="tx1"/>
              </a:solidFill>
            </a:endParaRPr>
          </a:p>
        </p:txBody>
      </p:sp>
      <p:sp>
        <p:nvSpPr>
          <p:cNvPr id="27" name="文本占位符 26"/>
          <p:cNvSpPr>
            <a:spLocks noGrp="1"/>
          </p:cNvSpPr>
          <p:nvPr>
            <p:ph type="body" sz="quarter" idx="24"/>
          </p:nvPr>
        </p:nvSpPr>
        <p:spPr>
          <a:xfrm>
            <a:off x="3906520" y="3592830"/>
            <a:ext cx="1863725" cy="441960"/>
          </a:xfrm>
        </p:spPr>
        <p:txBody>
          <a:bodyPr>
            <a:noAutofit/>
          </a:bodyPr>
          <a:lstStyle/>
          <a:p>
            <a:pPr algn="l">
              <a:lnSpc>
                <a:spcPct val="100000"/>
              </a:lnSpc>
            </a:pPr>
            <a:r>
              <a:rPr lang="en-US" altLang="zh-CN" sz="1600" b="1" dirty="0">
                <a:solidFill>
                  <a:schemeClr val="tx1"/>
                </a:solidFill>
                <a:latin typeface="Times New Roman Bold" panose="02020603050405020304" charset="0"/>
                <a:cs typeface="Times New Roman Bold" panose="02020603050405020304" charset="0"/>
              </a:rPr>
              <a:t>Data interpretation</a:t>
            </a:r>
            <a:endParaRPr lang="en-US" altLang="zh-CN" sz="1600" b="1" dirty="0">
              <a:solidFill>
                <a:schemeClr val="tx1"/>
              </a:solidFill>
            </a:endParaRPr>
          </a:p>
          <a:p>
            <a:pPr algn="l"/>
            <a:endParaRPr lang="en-US" altLang="zh-CN" sz="1600" b="1" dirty="0">
              <a:solidFill>
                <a:schemeClr val="tx1"/>
              </a:solidFill>
            </a:endParaRPr>
          </a:p>
        </p:txBody>
      </p:sp>
      <p:sp>
        <p:nvSpPr>
          <p:cNvPr id="23" name="文本占位符 22"/>
          <p:cNvSpPr>
            <a:spLocks noGrp="1"/>
          </p:cNvSpPr>
          <p:nvPr>
            <p:ph type="body" sz="quarter" idx="20"/>
          </p:nvPr>
        </p:nvSpPr>
        <p:spPr>
          <a:xfrm>
            <a:off x="641753" y="2143615"/>
            <a:ext cx="8741825" cy="598193"/>
          </a:xfrm>
        </p:spPr>
        <p:txBody>
          <a:bodyPr>
            <a:noAutofit/>
          </a:bodyPr>
          <a:lstStyle/>
          <a:p>
            <a:r>
              <a:rPr lang="en-US" altLang="zh-CN" sz="2800" b="1" dirty="0">
                <a:solidFill>
                  <a:schemeClr val="tx1">
                    <a:lumMod val="75000"/>
                    <a:lumOff val="25000"/>
                  </a:schemeClr>
                </a:solidFill>
                <a:latin typeface="Times New Roman Bold" panose="02020603050405020304" charset="0"/>
                <a:cs typeface="Times New Roman Bold" panose="02020603050405020304" charset="0"/>
              </a:rPr>
              <a:t>Let’s look into the contents of the Presentation:</a:t>
            </a:r>
            <a:r>
              <a:rPr lang="en-US" altLang="zh-CN" sz="2800" b="1" dirty="0">
                <a:solidFill>
                  <a:schemeClr val="tx1">
                    <a:lumMod val="75000"/>
                    <a:lumOff val="25000"/>
                  </a:schemeClr>
                </a:solidFill>
                <a:latin typeface="Arial Bold" panose="020B0604020202020204" charset="0"/>
                <a:cs typeface="Arial Bold" panose="020B0604020202020204" charset="0"/>
              </a:rPr>
              <a:t> </a:t>
            </a:r>
            <a:endParaRPr lang="en-US" altLang="zh-CN" sz="2800" b="1" dirty="0">
              <a:solidFill>
                <a:schemeClr val="tx1">
                  <a:lumMod val="75000"/>
                  <a:lumOff val="25000"/>
                </a:schemeClr>
              </a:solidFill>
              <a:latin typeface="Arial Bold" panose="020B0604020202020204" charset="0"/>
              <a:cs typeface="Arial Bold" panose="020B0604020202020204" charset="0"/>
            </a:endParaRPr>
          </a:p>
        </p:txBody>
      </p:sp>
      <p:sp>
        <p:nvSpPr>
          <p:cNvPr id="28" name="矩形 27"/>
          <p:cNvSpPr/>
          <p:nvPr/>
        </p:nvSpPr>
        <p:spPr>
          <a:xfrm flipV="1">
            <a:off x="1419776" y="4137048"/>
            <a:ext cx="537640" cy="54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noAutofit/>
          </a:bodyPr>
          <a:lstStyle/>
          <a:p>
            <a:pPr algn="ctr"/>
            <a:endParaRPr lang="zh-CN" altLang="en-US" sz="1265">
              <a:ea typeface="Arial" panose="020B0604020202020204" pitchFamily="34" charset="0"/>
            </a:endParaRPr>
          </a:p>
        </p:txBody>
      </p:sp>
      <p:sp>
        <p:nvSpPr>
          <p:cNvPr id="29" name="矩形 28"/>
          <p:cNvSpPr/>
          <p:nvPr/>
        </p:nvSpPr>
        <p:spPr>
          <a:xfrm flipV="1">
            <a:off x="3970471" y="4137048"/>
            <a:ext cx="537640" cy="54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noAutofit/>
          </a:bodyPr>
          <a:lstStyle/>
          <a:p>
            <a:pPr algn="ctr"/>
            <a:endParaRPr lang="zh-CN" altLang="en-US" sz="1265">
              <a:ea typeface="Arial" panose="020B0604020202020204" pitchFamily="34" charset="0"/>
            </a:endParaRPr>
          </a:p>
        </p:txBody>
      </p:sp>
      <p:sp>
        <p:nvSpPr>
          <p:cNvPr id="30" name="矩形 29"/>
          <p:cNvSpPr/>
          <p:nvPr/>
        </p:nvSpPr>
        <p:spPr>
          <a:xfrm flipV="1">
            <a:off x="6520551" y="4137048"/>
            <a:ext cx="537640" cy="54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noAutofit/>
          </a:bodyPr>
          <a:lstStyle/>
          <a:p>
            <a:pPr algn="ctr"/>
            <a:endParaRPr lang="zh-CN" altLang="en-US" sz="1265">
              <a:ea typeface="Arial" panose="020B0604020202020204" pitchFamily="34" charset="0"/>
            </a:endParaRPr>
          </a:p>
        </p:txBody>
      </p:sp>
      <p:sp>
        <p:nvSpPr>
          <p:cNvPr id="31" name="矩形 30"/>
          <p:cNvSpPr/>
          <p:nvPr/>
        </p:nvSpPr>
        <p:spPr>
          <a:xfrm flipV="1">
            <a:off x="9096613" y="4137048"/>
            <a:ext cx="537640" cy="54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noAutofit/>
          </a:bodyPr>
          <a:lstStyle/>
          <a:p>
            <a:pPr algn="ctr"/>
            <a:endParaRPr lang="zh-CN" altLang="en-US" sz="1265">
              <a:ea typeface="Arial" panose="020B0604020202020204" pitchFamily="34" charset="0"/>
            </a:endParaRPr>
          </a:p>
        </p:txBody>
      </p:sp>
      <p:sp>
        <p:nvSpPr>
          <p:cNvPr id="32" name="文本框 31"/>
          <p:cNvSpPr txBox="1"/>
          <p:nvPr/>
        </p:nvSpPr>
        <p:spPr>
          <a:xfrm>
            <a:off x="2374624" y="5203333"/>
            <a:ext cx="1222309" cy="755650"/>
          </a:xfrm>
          <a:prstGeom prst="rect">
            <a:avLst/>
          </a:prstGeom>
          <a:noFill/>
        </p:spPr>
        <p:txBody>
          <a:bodyPr wrap="square" rtlCol="0">
            <a:spAutoFit/>
          </a:bodyPr>
          <a:lstStyle/>
          <a:p>
            <a:pPr algn="ctr"/>
            <a:r>
              <a:rPr lang="en-US" altLang="zh-CN" sz="4320" b="1" dirty="0">
                <a:solidFill>
                  <a:schemeClr val="bg1">
                    <a:alpha val="72000"/>
                  </a:schemeClr>
                </a:solidFill>
                <a:ea typeface="Arial" panose="020B0604020202020204" pitchFamily="34" charset="0"/>
              </a:rPr>
              <a:t>05</a:t>
            </a:r>
            <a:endParaRPr lang="zh-CN" altLang="en-US" sz="4320" b="1" dirty="0">
              <a:solidFill>
                <a:schemeClr val="bg1">
                  <a:alpha val="72000"/>
                </a:schemeClr>
              </a:solidFill>
              <a:ea typeface="Arial" panose="020B0604020202020204" pitchFamily="34" charset="0"/>
            </a:endParaRPr>
          </a:p>
        </p:txBody>
      </p:sp>
      <p:sp>
        <p:nvSpPr>
          <p:cNvPr id="33" name="文本框 32"/>
          <p:cNvSpPr txBox="1"/>
          <p:nvPr/>
        </p:nvSpPr>
        <p:spPr>
          <a:xfrm>
            <a:off x="4960687" y="5203332"/>
            <a:ext cx="1222309" cy="755650"/>
          </a:xfrm>
          <a:prstGeom prst="rect">
            <a:avLst/>
          </a:prstGeom>
          <a:noFill/>
        </p:spPr>
        <p:txBody>
          <a:bodyPr wrap="square" rtlCol="0">
            <a:spAutoFit/>
          </a:bodyPr>
          <a:lstStyle/>
          <a:p>
            <a:pPr algn="ctr"/>
            <a:r>
              <a:rPr lang="en-US" altLang="zh-CN" sz="4320" b="1" dirty="0">
                <a:solidFill>
                  <a:srgbClr val="00B0F0">
                    <a:alpha val="30000"/>
                  </a:srgbClr>
                </a:solidFill>
                <a:ea typeface="Arial" panose="020B0604020202020204" pitchFamily="34" charset="0"/>
              </a:rPr>
              <a:t>06</a:t>
            </a:r>
            <a:endParaRPr lang="zh-CN" altLang="en-US" sz="4320" b="1" dirty="0">
              <a:solidFill>
                <a:srgbClr val="00B0F0">
                  <a:alpha val="30000"/>
                </a:srgbClr>
              </a:solidFill>
              <a:ea typeface="Arial" panose="020B0604020202020204" pitchFamily="34" charset="0"/>
            </a:endParaRPr>
          </a:p>
        </p:txBody>
      </p:sp>
      <p:sp>
        <p:nvSpPr>
          <p:cNvPr id="34" name="文本框 33"/>
          <p:cNvSpPr txBox="1"/>
          <p:nvPr/>
        </p:nvSpPr>
        <p:spPr>
          <a:xfrm>
            <a:off x="7488812" y="5203330"/>
            <a:ext cx="1222309" cy="755650"/>
          </a:xfrm>
          <a:prstGeom prst="rect">
            <a:avLst/>
          </a:prstGeom>
          <a:noFill/>
        </p:spPr>
        <p:txBody>
          <a:bodyPr wrap="square" rtlCol="0">
            <a:spAutoFit/>
          </a:bodyPr>
          <a:lstStyle/>
          <a:p>
            <a:pPr algn="ctr"/>
            <a:r>
              <a:rPr lang="en-US" altLang="zh-CN" sz="4320" b="1" dirty="0">
                <a:solidFill>
                  <a:srgbClr val="00B0F0">
                    <a:alpha val="30000"/>
                  </a:srgbClr>
                </a:solidFill>
                <a:ea typeface="Arial" panose="020B0604020202020204" pitchFamily="34" charset="0"/>
              </a:rPr>
              <a:t>07</a:t>
            </a:r>
            <a:endParaRPr lang="zh-CN" altLang="en-US" sz="4320" b="1" dirty="0">
              <a:solidFill>
                <a:srgbClr val="00B0F0">
                  <a:alpha val="30000"/>
                </a:srgbClr>
              </a:solidFill>
              <a:ea typeface="Arial" panose="020B0604020202020204" pitchFamily="34" charset="0"/>
            </a:endParaRPr>
          </a:p>
        </p:txBody>
      </p:sp>
      <p:sp>
        <p:nvSpPr>
          <p:cNvPr id="35" name="文本框 34"/>
          <p:cNvSpPr txBox="1"/>
          <p:nvPr/>
        </p:nvSpPr>
        <p:spPr>
          <a:xfrm>
            <a:off x="10037224" y="5203330"/>
            <a:ext cx="1222309" cy="755650"/>
          </a:xfrm>
          <a:prstGeom prst="rect">
            <a:avLst/>
          </a:prstGeom>
          <a:noFill/>
        </p:spPr>
        <p:txBody>
          <a:bodyPr wrap="square" rtlCol="0">
            <a:spAutoFit/>
          </a:bodyPr>
          <a:lstStyle/>
          <a:p>
            <a:pPr algn="ctr"/>
            <a:r>
              <a:rPr lang="en-US" altLang="zh-CN" sz="4320" b="1" dirty="0">
                <a:solidFill>
                  <a:srgbClr val="00B0F0">
                    <a:alpha val="30000"/>
                  </a:srgbClr>
                </a:solidFill>
                <a:ea typeface="Arial" panose="020B0604020202020204" pitchFamily="34" charset="0"/>
              </a:rPr>
              <a:t>08</a:t>
            </a:r>
            <a:endParaRPr lang="zh-CN" altLang="en-US" sz="4320" b="1" dirty="0">
              <a:solidFill>
                <a:srgbClr val="00B0F0">
                  <a:alpha val="30000"/>
                </a:srgbClr>
              </a:solidFill>
              <a:ea typeface="Arial" panose="020B0604020202020204" pitchFamily="34" charset="0"/>
            </a:endParaRPr>
          </a:p>
        </p:txBody>
      </p:sp>
      <p:sp>
        <p:nvSpPr>
          <p:cNvPr id="4" name="Rectangles 3"/>
          <p:cNvSpPr/>
          <p:nvPr/>
        </p:nvSpPr>
        <p:spPr>
          <a:xfrm>
            <a:off x="5234940" y="6445885"/>
            <a:ext cx="1708785" cy="137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445770" y="887095"/>
            <a:ext cx="3963035" cy="1782445"/>
          </a:xfrm>
        </p:spPr>
        <p:txBody>
          <a:bodyPr>
            <a:normAutofit/>
          </a:bodyPr>
          <a:lstStyle/>
          <a:p>
            <a:r>
              <a:rPr lang="en-US" altLang="zh-CN">
                <a:solidFill>
                  <a:srgbClr val="FD8008"/>
                </a:solidFill>
                <a:effectLst>
                  <a:reflection blurRad="6350" stA="60000" endA="900" endPos="58000" dir="5400000" sy="-100000" algn="bl" rotWithShape="0"/>
                </a:effectLst>
                <a:latin typeface="Times New Roman Bold" panose="02020603050405020304" charset="0"/>
                <a:cs typeface="Times New Roman Bold" panose="02020603050405020304" charset="0"/>
              </a:rPr>
              <a:t>Team members</a:t>
            </a:r>
            <a:endParaRPr lang="en-US" altLang="zh-CN">
              <a:solidFill>
                <a:srgbClr val="FD8008"/>
              </a:solidFill>
              <a:effectLst>
                <a:reflection blurRad="6350" stA="60000" endA="900" endPos="58000" dir="5400000" sy="-100000" algn="bl" rotWithShape="0"/>
              </a:effectLst>
              <a:latin typeface="Times New Roman Bold" panose="02020603050405020304" charset="0"/>
              <a:cs typeface="Times New Roman Bold" panose="02020603050405020304" charset="0"/>
            </a:endParaRPr>
          </a:p>
        </p:txBody>
      </p:sp>
      <p:pic>
        <p:nvPicPr>
          <p:cNvPr id="11" name="Picture 10"/>
          <p:cNvPicPr>
            <a:picLocks noChangeAspect="1"/>
          </p:cNvPicPr>
          <p:nvPr/>
        </p:nvPicPr>
        <p:blipFill>
          <a:blip r:embed="rId2"/>
          <a:stretch>
            <a:fillRect/>
          </a:stretch>
        </p:blipFill>
        <p:spPr>
          <a:xfrm>
            <a:off x="4913630" y="1261110"/>
            <a:ext cx="3146425" cy="4713605"/>
          </a:xfrm>
          <a:prstGeom prst="rect">
            <a:avLst/>
          </a:prstGeom>
        </p:spPr>
      </p:pic>
      <p:pic>
        <p:nvPicPr>
          <p:cNvPr id="13" name="Content Placeholder 12"/>
          <p:cNvPicPr>
            <a:picLocks noChangeAspect="1"/>
          </p:cNvPicPr>
          <p:nvPr>
            <p:ph sz="quarter" idx="14"/>
          </p:nvPr>
        </p:nvPicPr>
        <p:blipFill>
          <a:blip r:embed="rId3"/>
          <a:stretch>
            <a:fillRect/>
          </a:stretch>
        </p:blipFill>
        <p:spPr>
          <a:xfrm>
            <a:off x="8060055" y="138430"/>
            <a:ext cx="3145790" cy="3439795"/>
          </a:xfrm>
          <a:prstGeom prst="rect">
            <a:avLst/>
          </a:prstGeom>
        </p:spPr>
      </p:pic>
      <p:pic>
        <p:nvPicPr>
          <p:cNvPr id="10" name="Picture 9"/>
          <p:cNvPicPr>
            <a:picLocks noChangeAspect="1"/>
          </p:cNvPicPr>
          <p:nvPr/>
        </p:nvPicPr>
        <p:blipFill>
          <a:blip r:embed="rId4"/>
          <a:stretch>
            <a:fillRect/>
          </a:stretch>
        </p:blipFill>
        <p:spPr>
          <a:xfrm>
            <a:off x="8060055" y="3109595"/>
            <a:ext cx="2845435" cy="3498850"/>
          </a:xfrm>
          <a:prstGeom prst="rect">
            <a:avLst/>
          </a:prstGeom>
        </p:spPr>
      </p:pic>
      <p:sp>
        <p:nvSpPr>
          <p:cNvPr id="14" name="Text Box 13"/>
          <p:cNvSpPr txBox="1"/>
          <p:nvPr/>
        </p:nvSpPr>
        <p:spPr>
          <a:xfrm>
            <a:off x="550545" y="2294890"/>
            <a:ext cx="3753485" cy="2861310"/>
          </a:xfrm>
          <a:prstGeom prst="rect">
            <a:avLst/>
          </a:prstGeom>
          <a:noFill/>
        </p:spPr>
        <p:txBody>
          <a:bodyPr wrap="square" rtlCol="0">
            <a:spAutoFit/>
          </a:bodyPr>
          <a:p>
            <a:r>
              <a:rPr lang="en-US" sz="2000" b="1">
                <a:solidFill>
                  <a:srgbClr val="FD8008"/>
                </a:solidFill>
                <a:effectLst>
                  <a:reflection blurRad="6350" stA="60000" endA="900" endPos="58000" dir="5400000" sy="-100000" algn="bl" rotWithShape="0"/>
                </a:effectLst>
                <a:latin typeface="Times New Roman Bold" panose="02020603050405020304" charset="0"/>
                <a:cs typeface="Times New Roman Bold" panose="02020603050405020304" charset="0"/>
              </a:rPr>
              <a:t>Prathyusha Jampala</a:t>
            </a:r>
            <a:endParaRPr lang="en-US" sz="2000" b="1">
              <a:solidFill>
                <a:srgbClr val="FD8008"/>
              </a:solidFill>
              <a:effectLst>
                <a:reflection blurRad="6350" stA="60000" endA="900" endPos="58000" dir="5400000" sy="-100000" algn="bl" rotWithShape="0"/>
              </a:effectLst>
              <a:latin typeface="Times New Roman Bold" panose="02020603050405020304" charset="0"/>
              <a:cs typeface="Times New Roman Bold" panose="02020603050405020304" charset="0"/>
            </a:endParaRPr>
          </a:p>
          <a:p>
            <a:r>
              <a:rPr lang="en-US" sz="2000" b="1">
                <a:solidFill>
                  <a:schemeClr val="accent1"/>
                </a:solidFill>
                <a:latin typeface="Times New Roman Bold" panose="02020603050405020304" charset="0"/>
                <a:cs typeface="Times New Roman Bold" panose="02020603050405020304" charset="0"/>
              </a:rPr>
              <a:t>Responsible for Data Handling</a:t>
            </a:r>
            <a:endParaRPr lang="en-US" sz="2000" b="1">
              <a:solidFill>
                <a:srgbClr val="FD8008"/>
              </a:solidFill>
              <a:latin typeface="Times New Roman Bold" panose="02020603050405020304" charset="0"/>
              <a:cs typeface="Times New Roman Bold" panose="02020603050405020304" charset="0"/>
            </a:endParaRPr>
          </a:p>
          <a:p>
            <a:endParaRPr lang="en-US" sz="2000" b="1">
              <a:solidFill>
                <a:srgbClr val="FD8008"/>
              </a:solidFill>
              <a:latin typeface="Times New Roman Bold" panose="02020603050405020304" charset="0"/>
              <a:cs typeface="Times New Roman Bold" panose="02020603050405020304" charset="0"/>
            </a:endParaRPr>
          </a:p>
          <a:p>
            <a:r>
              <a:rPr lang="en-US" sz="2000" b="1">
                <a:solidFill>
                  <a:srgbClr val="FD8008"/>
                </a:solidFill>
                <a:effectLst>
                  <a:reflection blurRad="6350" stA="60000" endA="900" endPos="58000" dir="5400000" sy="-100000" algn="bl" rotWithShape="0"/>
                </a:effectLst>
                <a:latin typeface="Times New Roman Bold" panose="02020603050405020304" charset="0"/>
                <a:cs typeface="Times New Roman Bold" panose="02020603050405020304" charset="0"/>
              </a:rPr>
              <a:t>Jadyn McCullough</a:t>
            </a:r>
            <a:endParaRPr lang="en-US" sz="2000" b="1">
              <a:solidFill>
                <a:srgbClr val="FD8008"/>
              </a:solidFill>
              <a:latin typeface="Times New Roman Bold" panose="02020603050405020304" charset="0"/>
              <a:cs typeface="Times New Roman Bold" panose="02020603050405020304" charset="0"/>
            </a:endParaRPr>
          </a:p>
          <a:p>
            <a:r>
              <a:rPr lang="en-US" sz="2000" b="1">
                <a:solidFill>
                  <a:schemeClr val="accent1"/>
                </a:solidFill>
                <a:latin typeface="Times New Roman Bold" panose="02020603050405020304" charset="0"/>
                <a:cs typeface="Times New Roman Bold" panose="02020603050405020304" charset="0"/>
              </a:rPr>
              <a:t>Responsible for Data interpretation</a:t>
            </a:r>
            <a:endParaRPr lang="en-US" sz="2000" b="1">
              <a:solidFill>
                <a:srgbClr val="FD8008"/>
              </a:solidFill>
              <a:latin typeface="Times New Roman Bold" panose="02020603050405020304" charset="0"/>
              <a:cs typeface="Times New Roman Bold" panose="02020603050405020304" charset="0"/>
            </a:endParaRPr>
          </a:p>
          <a:p>
            <a:endParaRPr lang="en-US" sz="2000" b="1">
              <a:solidFill>
                <a:srgbClr val="FD8008"/>
              </a:solidFill>
              <a:latin typeface="Times New Roman Bold" panose="02020603050405020304" charset="0"/>
              <a:cs typeface="Times New Roman Bold" panose="02020603050405020304" charset="0"/>
            </a:endParaRPr>
          </a:p>
          <a:p>
            <a:r>
              <a:rPr lang="en-US" sz="2000" b="1">
                <a:solidFill>
                  <a:srgbClr val="FD8008"/>
                </a:solidFill>
                <a:effectLst>
                  <a:reflection blurRad="6350" stA="60000" endA="900" endPos="58000" dir="5400000" sy="-100000" algn="bl" rotWithShape="0"/>
                </a:effectLst>
                <a:latin typeface="Times New Roman Bold" panose="02020603050405020304" charset="0"/>
                <a:cs typeface="Times New Roman Bold" panose="02020603050405020304" charset="0"/>
              </a:rPr>
              <a:t>Destinae Dennis</a:t>
            </a:r>
            <a:endParaRPr lang="en-US" sz="2000" b="1">
              <a:solidFill>
                <a:srgbClr val="FD8008"/>
              </a:solidFill>
              <a:effectLst>
                <a:reflection blurRad="6350" stA="60000" endA="900" endPos="58000" dir="5400000" sy="-100000" algn="bl" rotWithShape="0"/>
              </a:effectLst>
              <a:latin typeface="Times New Roman Bold" panose="02020603050405020304" charset="0"/>
              <a:cs typeface="Times New Roman Bold" panose="02020603050405020304" charset="0"/>
            </a:endParaRPr>
          </a:p>
          <a:p>
            <a:r>
              <a:rPr lang="en-US" sz="2000" b="1">
                <a:solidFill>
                  <a:schemeClr val="accent1"/>
                </a:solidFill>
                <a:latin typeface="Times New Roman Bold" panose="02020603050405020304" charset="0"/>
                <a:cs typeface="Times New Roman Bold" panose="02020603050405020304" charset="0"/>
              </a:rPr>
              <a:t>Responsible for Data Storage</a:t>
            </a:r>
            <a:endParaRPr lang="en-US" sz="2000" b="1">
              <a:solidFill>
                <a:schemeClr val="accent1"/>
              </a:solidFill>
              <a:latin typeface="Times New Roman Bold" panose="02020603050405020304" charset="0"/>
              <a:cs typeface="Times New Roman Bold" panose="02020603050405020304" charset="0"/>
            </a:endParaRPr>
          </a:p>
        </p:txBody>
      </p:sp>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txBox="1"/>
          <p:nvPr userDrawn="1">
            <p:custDataLst>
              <p:tags r:id="rId1"/>
            </p:custDataLst>
          </p:nvPr>
        </p:nvSpPr>
        <p:spPr>
          <a:xfrm>
            <a:off x="471805" y="1522095"/>
            <a:ext cx="7668895" cy="4136390"/>
          </a:xfrm>
          <a:prstGeom prst="rect">
            <a:avLst/>
          </a:prstGeom>
          <a:noFill/>
          <a:ln w="3175">
            <a:noFill/>
            <a:prstDash val="dash"/>
          </a:ln>
        </p:spPr>
        <p:txBody>
          <a:bodyPr wrap="square" lIns="90170" tIns="46990" rIns="90170" bIns="4699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indent="-285750" algn="just">
              <a:lnSpc>
                <a:spcPct val="130000"/>
              </a:lnSpc>
              <a:spcAft>
                <a:spcPts val="800"/>
              </a:spcAft>
              <a:buFont typeface="Arial" panose="020B0604020202020204" pitchFamily="34" charset="0"/>
              <a:buChar char="•"/>
            </a:pPr>
            <a:r>
              <a:rPr lang="en-US" altLang="zh-CN" sz="1800" spc="50" smtClean="0">
                <a:ln w="3175">
                  <a:noFill/>
                  <a:prstDash val="dash"/>
                </a:ln>
                <a:solidFill>
                  <a:schemeClr val="tx1">
                    <a:lumMod val="85000"/>
                    <a:lumOff val="15000"/>
                  </a:schemeClr>
                </a:solidFill>
                <a:latin typeface="Times New Roman Regular" panose="02020603050405020304" charset="0"/>
                <a:ea typeface="Arial" panose="020B0604020202020204" pitchFamily="34" charset="0"/>
                <a:cs typeface="Times New Roman Regular" panose="02020603050405020304" charset="0"/>
              </a:rPr>
              <a:t>NYC Restaurants Inspection dataset.</a:t>
            </a:r>
            <a:endParaRPr lang="en-US" altLang="zh-CN" sz="1800" spc="50" smtClean="0">
              <a:ln w="3175">
                <a:noFill/>
                <a:prstDash val="dash"/>
              </a:ln>
              <a:solidFill>
                <a:schemeClr val="tx1">
                  <a:lumMod val="85000"/>
                  <a:lumOff val="15000"/>
                </a:schemeClr>
              </a:solidFill>
              <a:latin typeface="Times New Roman Regular" panose="02020603050405020304" charset="0"/>
              <a:ea typeface="Arial" panose="020B0604020202020204" pitchFamily="34" charset="0"/>
              <a:cs typeface="Times New Roman Regular" panose="02020603050405020304" charset="0"/>
            </a:endParaRPr>
          </a:p>
          <a:p>
            <a:pPr marL="285750" indent="-285750" algn="just">
              <a:lnSpc>
                <a:spcPct val="130000"/>
              </a:lnSpc>
              <a:spcAft>
                <a:spcPts val="800"/>
              </a:spcAft>
              <a:buFont typeface="Arial" panose="020B0604020202020204" pitchFamily="34" charset="0"/>
              <a:buChar char="•"/>
            </a:pPr>
            <a:r>
              <a:rPr lang="en-US" altLang="zh-CN" sz="1800" spc="50" smtClean="0">
                <a:ln w="3175">
                  <a:noFill/>
                  <a:prstDash val="dash"/>
                </a:ln>
                <a:solidFill>
                  <a:schemeClr val="tx1">
                    <a:lumMod val="85000"/>
                    <a:lumOff val="15000"/>
                  </a:schemeClr>
                </a:solidFill>
                <a:latin typeface="Times New Roman Regular" panose="02020603050405020304" charset="0"/>
                <a:ea typeface="Arial" panose="020B0604020202020204" pitchFamily="34" charset="0"/>
                <a:cs typeface="Times New Roman Regular" panose="02020603050405020304" charset="0"/>
              </a:rPr>
              <a:t>300,000 rows</a:t>
            </a:r>
            <a:endParaRPr lang="en-US" altLang="zh-CN" sz="1800" spc="50" smtClean="0">
              <a:ln w="3175">
                <a:noFill/>
                <a:prstDash val="dash"/>
              </a:ln>
              <a:solidFill>
                <a:schemeClr val="tx1">
                  <a:lumMod val="85000"/>
                  <a:lumOff val="15000"/>
                </a:schemeClr>
              </a:solidFill>
              <a:latin typeface="Times New Roman Regular" panose="02020603050405020304" charset="0"/>
              <a:ea typeface="Arial" panose="020B0604020202020204" pitchFamily="34" charset="0"/>
              <a:cs typeface="Times New Roman Regular" panose="02020603050405020304" charset="0"/>
            </a:endParaRPr>
          </a:p>
          <a:p>
            <a:pPr marL="285750" indent="-285750" algn="just">
              <a:lnSpc>
                <a:spcPct val="130000"/>
              </a:lnSpc>
              <a:spcAft>
                <a:spcPts val="800"/>
              </a:spcAft>
              <a:buFont typeface="Arial" panose="020B0604020202020204" pitchFamily="34" charset="0"/>
              <a:buChar char="•"/>
            </a:pPr>
            <a:r>
              <a:rPr lang="en-US" altLang="zh-CN" sz="1800" spc="50" smtClean="0">
                <a:ln w="3175">
                  <a:noFill/>
                  <a:prstDash val="dash"/>
                </a:ln>
                <a:solidFill>
                  <a:schemeClr val="tx1">
                    <a:lumMod val="85000"/>
                    <a:lumOff val="15000"/>
                  </a:schemeClr>
                </a:solidFill>
                <a:latin typeface="Times New Roman Regular" panose="02020603050405020304" charset="0"/>
                <a:ea typeface="Arial" panose="020B0604020202020204" pitchFamily="34" charset="0"/>
                <a:cs typeface="Times New Roman Regular" panose="02020603050405020304" charset="0"/>
              </a:rPr>
              <a:t>13 columns including: [ camis ,DBA, Boro, Zipcode, Cuisine description, Inspection date, Action, violation code, violation description, Critical flag, score,grade, inspection type].</a:t>
            </a:r>
            <a:endParaRPr lang="en-US" altLang="zh-CN" sz="1800" spc="50" smtClean="0">
              <a:ln w="3175">
                <a:noFill/>
                <a:prstDash val="dash"/>
              </a:ln>
              <a:solidFill>
                <a:schemeClr val="tx1">
                  <a:lumMod val="85000"/>
                  <a:lumOff val="15000"/>
                </a:schemeClr>
              </a:solidFill>
              <a:latin typeface="Times New Roman Regular" panose="02020603050405020304" charset="0"/>
              <a:ea typeface="Arial" panose="020B0604020202020204" pitchFamily="34" charset="0"/>
              <a:cs typeface="Times New Roman Regular" panose="02020603050405020304" charset="0"/>
            </a:endParaRPr>
          </a:p>
          <a:p>
            <a:pPr marL="285750" indent="-285750" algn="just">
              <a:lnSpc>
                <a:spcPct val="130000"/>
              </a:lnSpc>
              <a:spcAft>
                <a:spcPts val="800"/>
              </a:spcAft>
              <a:buFont typeface="Arial" panose="020B0604020202020204" pitchFamily="34" charset="0"/>
              <a:buChar char="•"/>
            </a:pPr>
            <a:r>
              <a:rPr lang="en-US" altLang="zh-CN" sz="1800" spc="50" smtClean="0">
                <a:ln w="3175">
                  <a:noFill/>
                  <a:prstDash val="dash"/>
                </a:ln>
                <a:solidFill>
                  <a:schemeClr val="tx1">
                    <a:lumMod val="85000"/>
                    <a:lumOff val="15000"/>
                  </a:schemeClr>
                </a:solidFill>
                <a:latin typeface="Times New Roman Regular" panose="02020603050405020304" charset="0"/>
                <a:ea typeface="Arial" panose="020B0604020202020204" pitchFamily="34" charset="0"/>
                <a:cs typeface="Times New Roman Regular" panose="02020603050405020304" charset="0"/>
              </a:rPr>
              <a:t>Presence of null values, and unnecessary attributes.</a:t>
            </a:r>
            <a:endParaRPr lang="en-US" altLang="zh-CN" sz="1800" spc="50" smtClean="0">
              <a:ln w="3175">
                <a:noFill/>
                <a:prstDash val="dash"/>
              </a:ln>
              <a:solidFill>
                <a:schemeClr val="tx1">
                  <a:lumMod val="85000"/>
                  <a:lumOff val="15000"/>
                </a:schemeClr>
              </a:solidFill>
              <a:latin typeface="Times New Roman Regular" panose="02020603050405020304" charset="0"/>
              <a:ea typeface="Arial" panose="020B0604020202020204" pitchFamily="34" charset="0"/>
              <a:cs typeface="Times New Roman Regular" panose="02020603050405020304" charset="0"/>
            </a:endParaRPr>
          </a:p>
        </p:txBody>
      </p:sp>
      <p:pic>
        <p:nvPicPr>
          <p:cNvPr id="5" name="Picture 4" descr="dt"/>
          <p:cNvPicPr>
            <a:picLocks noChangeAspect="1"/>
          </p:cNvPicPr>
          <p:nvPr/>
        </p:nvPicPr>
        <p:blipFill>
          <a:blip r:embed="rId2"/>
          <a:stretch>
            <a:fillRect/>
          </a:stretch>
        </p:blipFill>
        <p:spPr>
          <a:xfrm>
            <a:off x="8341360" y="1522095"/>
            <a:ext cx="3401695" cy="3401695"/>
          </a:xfrm>
          <a:prstGeom prst="rect">
            <a:avLst/>
          </a:prstGeom>
        </p:spPr>
      </p:pic>
      <p:sp>
        <p:nvSpPr>
          <p:cNvPr id="7" name="Title 6"/>
          <p:cNvSpPr txBox="1"/>
          <p:nvPr userDrawn="1">
            <p:custDataLst>
              <p:tags r:id="rId3"/>
            </p:custDataLst>
          </p:nvPr>
        </p:nvSpPr>
        <p:spPr>
          <a:xfrm>
            <a:off x="259715" y="184150"/>
            <a:ext cx="11685270" cy="727710"/>
          </a:xfrm>
          <a:prstGeom prst="rect">
            <a:avLst/>
          </a:prstGeom>
          <a:solidFill>
            <a:schemeClr val="tx2">
              <a:lumMod val="90000"/>
            </a:schemeClr>
          </a:solidFill>
          <a:ln w="3175">
            <a:noFill/>
            <a:prstDash val="dash"/>
          </a:ln>
        </p:spPr>
        <p:txBody>
          <a:bodyPr wrap="square" lIns="90170" tIns="46990" rIns="90170" bIns="4699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spcAft>
                <a:spcPts val="800"/>
              </a:spcAft>
              <a:defRPr/>
            </a:pPr>
            <a:r>
              <a:rPr lang="en-US" altLang="zh-CN" sz="3200" b="1" spc="300" smtClean="0">
                <a:ln w="3175">
                  <a:noFill/>
                  <a:prstDash val="dash"/>
                </a:ln>
                <a:solidFill>
                  <a:srgbClr val="FD8008"/>
                </a:solidFill>
                <a:effectLst>
                  <a:outerShdw blurRad="50800" dist="38100" dir="5400000" algn="t" rotWithShape="0">
                    <a:prstClr val="black">
                      <a:alpha val="40000"/>
                    </a:prstClr>
                  </a:outerShdw>
                  <a:reflection blurRad="6350" stA="60000" endA="900" endPos="58000" dir="5400000" sy="-100000" algn="bl" rotWithShape="0"/>
                </a:effectLst>
                <a:latin typeface="Times New Roman Bold" panose="02020603050405020304" charset="0"/>
                <a:ea typeface="Arial" panose="020B0604020202020204" pitchFamily="34" charset="0"/>
                <a:cs typeface="Times New Roman Bold" panose="02020603050405020304" charset="0"/>
              </a:rPr>
              <a:t>DATA</a:t>
            </a:r>
            <a:endParaRPr lang="en-US" altLang="zh-CN" sz="3200" b="1" spc="300" smtClean="0">
              <a:ln w="3175">
                <a:noFill/>
                <a:prstDash val="dash"/>
              </a:ln>
              <a:solidFill>
                <a:srgbClr val="FD8008"/>
              </a:solidFill>
              <a:effectLst>
                <a:outerShdw blurRad="50800" dist="38100" dir="5400000" algn="t" rotWithShape="0">
                  <a:prstClr val="black">
                    <a:alpha val="40000"/>
                  </a:prstClr>
                </a:outerShdw>
                <a:reflection blurRad="6350" stA="60000" endA="900" endPos="58000" dir="5400000" sy="-100000" algn="bl" rotWithShape="0"/>
              </a:effectLst>
              <a:latin typeface="Times New Roman Bold" panose="02020603050405020304" charset="0"/>
              <a:ea typeface="Arial" panose="020B0604020202020204" pitchFamily="34" charset="0"/>
              <a:cs typeface="Times New Roman Bold" panose="02020603050405020304" charset="0"/>
            </a:endParaRPr>
          </a:p>
        </p:txBody>
      </p:sp>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569595" y="549275"/>
            <a:ext cx="11111865" cy="723900"/>
          </a:xfrm>
          <a:solidFill>
            <a:schemeClr val="tx2">
              <a:lumMod val="90000"/>
            </a:schemeClr>
          </a:solidFill>
        </p:spPr>
        <p:txBody>
          <a:bodyPr/>
          <a:lstStyle/>
          <a:p>
            <a:r>
              <a:rPr lang="en-US" altLang="zh-CN" dirty="0">
                <a:solidFill>
                  <a:srgbClr val="FD8008"/>
                </a:solidFill>
                <a:effectLst>
                  <a:outerShdw blurRad="50800" dist="38100" dir="5400000" algn="t"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DATA GENERATION &amp; COLLECTION</a:t>
            </a:r>
            <a:endParaRPr lang="en-US" altLang="zh-CN" dirty="0">
              <a:solidFill>
                <a:srgbClr val="FD8008"/>
              </a:solidFill>
              <a:effectLst>
                <a:outerShdw blurRad="50800" dist="38100" dir="5400000" algn="t"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endParaRPr>
          </a:p>
        </p:txBody>
      </p:sp>
      <p:sp>
        <p:nvSpPr>
          <p:cNvPr id="5" name="内容占位符 4"/>
          <p:cNvSpPr>
            <a:spLocks noGrp="1"/>
          </p:cNvSpPr>
          <p:nvPr>
            <p:ph sz="quarter" idx="13"/>
            <p:custDataLst>
              <p:tags r:id="rId2"/>
            </p:custDataLst>
          </p:nvPr>
        </p:nvSpPr>
        <p:spPr>
          <a:xfrm>
            <a:off x="1281430" y="2163445"/>
            <a:ext cx="5217160" cy="3445510"/>
          </a:xfrm>
        </p:spPr>
        <p:txBody>
          <a:bodyPr>
            <a:normAutofit lnSpcReduction="20000"/>
          </a:bodyPr>
          <a:lstStyle/>
          <a:p>
            <a:pPr marL="285750" indent="-285750">
              <a:buFont typeface="Arial" panose="020B0604020202020204" pitchFamily="34" charset="0"/>
              <a:buChar char="•"/>
            </a:pPr>
            <a:r>
              <a:rPr lang="en-US" altLang="zh-CN" sz="1800" dirty="0">
                <a:latin typeface="Times New Roman Regular" panose="02020603050405020304" charset="0"/>
                <a:cs typeface="Times New Roman Regular" panose="02020603050405020304" charset="0"/>
                <a:sym typeface="+mn-ea"/>
              </a:rPr>
              <a:t>Data Source: Tidy Tuesday</a:t>
            </a:r>
            <a:endParaRPr lang="en-US" altLang="zh-CN" sz="1800" dirty="0">
              <a:latin typeface="Times New Roman Regular" panose="02020603050405020304" charset="0"/>
              <a:cs typeface="Times New Roman Regular" panose="02020603050405020304" charset="0"/>
              <a:sym typeface="+mn-ea"/>
            </a:endParaRPr>
          </a:p>
          <a:p>
            <a:pPr marL="285750" indent="-285750">
              <a:buFont typeface="Arial" panose="020B0604020202020204" pitchFamily="34" charset="0"/>
              <a:buChar char="•"/>
            </a:pPr>
            <a:r>
              <a:rPr lang="en-US" altLang="zh-CN" sz="1800" dirty="0">
                <a:latin typeface="Times New Roman Regular" panose="02020603050405020304" charset="0"/>
                <a:cs typeface="Times New Roman Regular" panose="02020603050405020304" charset="0"/>
                <a:sym typeface="+mn-ea"/>
              </a:rPr>
              <a:t>NYC open data: DOHMH New York City Restaurant Inspection Results.</a:t>
            </a:r>
            <a:endParaRPr lang="en-US" altLang="zh-CN" sz="1800" dirty="0">
              <a:latin typeface="Times New Roman Regular" panose="02020603050405020304" charset="0"/>
              <a:cs typeface="Times New Roman Regular" panose="02020603050405020304" charset="0"/>
              <a:sym typeface="+mn-ea"/>
            </a:endParaRPr>
          </a:p>
          <a:p>
            <a:pPr marL="285750" indent="-285750">
              <a:buFont typeface="Arial" panose="020B0604020202020204" pitchFamily="34" charset="0"/>
              <a:buChar char="•"/>
            </a:pPr>
            <a:r>
              <a:rPr lang="en-US" altLang="zh-CN" sz="1800" dirty="0">
                <a:latin typeface="Times New Roman Regular" panose="02020603050405020304" charset="0"/>
                <a:cs typeface="Times New Roman Regular" panose="02020603050405020304" charset="0"/>
                <a:sym typeface="+mn-ea"/>
              </a:rPr>
              <a:t>Health Department’s Restaurant Grading website</a:t>
            </a:r>
            <a:endParaRPr lang="en-US" altLang="zh-CN" sz="1800" dirty="0">
              <a:latin typeface="Times New Roman Regular" panose="02020603050405020304" charset="0"/>
              <a:cs typeface="Times New Roman Regular" panose="02020603050405020304" charset="0"/>
              <a:sym typeface="+mn-ea"/>
            </a:endParaRPr>
          </a:p>
          <a:p>
            <a:pPr marL="285750" indent="-285750">
              <a:buFont typeface="Arial" panose="020B0604020202020204" pitchFamily="34" charset="0"/>
              <a:buChar char="•"/>
            </a:pPr>
            <a:r>
              <a:rPr lang="en-US" altLang="zh-CN" sz="1800" dirty="0">
                <a:latin typeface="Times New Roman Regular" panose="02020603050405020304" charset="0"/>
                <a:cs typeface="Times New Roman Regular" panose="02020603050405020304" charset="0"/>
                <a:sym typeface="+mn-ea"/>
              </a:rPr>
              <a:t>Repeated restaurants when more than one violation</a:t>
            </a:r>
            <a:endParaRPr lang="en-US" altLang="zh-CN" sz="1800" dirty="0">
              <a:latin typeface="Times New Roman Regular" panose="02020603050405020304" charset="0"/>
              <a:cs typeface="Times New Roman Regular" panose="02020603050405020304" charset="0"/>
              <a:sym typeface="+mn-ea"/>
            </a:endParaRPr>
          </a:p>
          <a:p>
            <a:pPr marL="285750" indent="-285750">
              <a:buFont typeface="Arial" panose="020B0604020202020204" pitchFamily="34" charset="0"/>
              <a:buChar char="•"/>
            </a:pPr>
            <a:r>
              <a:rPr lang="en-US" altLang="zh-CN" sz="1800" dirty="0">
                <a:latin typeface="Times New Roman Regular" panose="02020603050405020304" charset="0"/>
                <a:cs typeface="Times New Roman Regular" panose="02020603050405020304" charset="0"/>
                <a:sym typeface="+mn-ea"/>
              </a:rPr>
              <a:t>Contains missing,illogical values while data entry or transfer</a:t>
            </a:r>
            <a:endParaRPr lang="en-US" altLang="zh-CN" dirty="0">
              <a:sym typeface="+mn-ea"/>
            </a:endParaRPr>
          </a:p>
          <a:p>
            <a:pPr marL="285750" indent="-285750">
              <a:buFont typeface="Arial" panose="020B0604020202020204" pitchFamily="34" charset="0"/>
              <a:buChar char="•"/>
            </a:pPr>
            <a:endParaRPr lang="en-US" altLang="zh-CN" dirty="0">
              <a:sym typeface="+mn-ea"/>
            </a:endParaRPr>
          </a:p>
        </p:txBody>
      </p:sp>
      <p:pic>
        <p:nvPicPr>
          <p:cNvPr id="2" name="Picture 1" descr="resimg"/>
          <p:cNvPicPr>
            <a:picLocks noChangeAspect="1"/>
          </p:cNvPicPr>
          <p:nvPr/>
        </p:nvPicPr>
        <p:blipFill>
          <a:blip r:embed="rId3"/>
          <a:stretch>
            <a:fillRect/>
          </a:stretch>
        </p:blipFill>
        <p:spPr>
          <a:xfrm>
            <a:off x="6498590" y="2162810"/>
            <a:ext cx="4409440" cy="3446145"/>
          </a:xfrm>
          <a:prstGeom prst="rect">
            <a:avLst/>
          </a:prstGeom>
        </p:spPr>
      </p:pic>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545465" y="562610"/>
            <a:ext cx="11247755" cy="723900"/>
          </a:xfrm>
          <a:solidFill>
            <a:schemeClr val="tx2">
              <a:lumMod val="90000"/>
            </a:schemeClr>
          </a:solidFill>
        </p:spPr>
        <p:txBody>
          <a:bodyPr/>
          <a:lstStyle/>
          <a:p>
            <a:r>
              <a:rPr lang="en-US" altLang="zh-CN" dirty="0">
                <a:solidFill>
                  <a:srgbClr val="FD8008"/>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DATA PROCESSING</a:t>
            </a:r>
            <a:endParaRPr lang="en-US" altLang="zh-CN" dirty="0">
              <a:solidFill>
                <a:srgbClr val="FD8008"/>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endParaRPr>
          </a:p>
        </p:txBody>
      </p:sp>
      <p:pic>
        <p:nvPicPr>
          <p:cNvPr id="2" name="Content Placeholder 1"/>
          <p:cNvPicPr>
            <a:picLocks noChangeAspect="1"/>
          </p:cNvPicPr>
          <p:nvPr>
            <p:ph sz="quarter" idx="13"/>
          </p:nvPr>
        </p:nvPicPr>
        <p:blipFill>
          <a:blip r:embed="rId2"/>
          <a:stretch>
            <a:fillRect/>
          </a:stretch>
        </p:blipFill>
        <p:spPr>
          <a:xfrm>
            <a:off x="695325" y="1519555"/>
            <a:ext cx="8306435" cy="3818255"/>
          </a:xfrm>
          <a:prstGeom prst="rect">
            <a:avLst/>
          </a:prstGeom>
          <a:ln>
            <a:noFill/>
          </a:ln>
          <a:effectLst/>
        </p:spPr>
      </p:pic>
      <p:pic>
        <p:nvPicPr>
          <p:cNvPr id="4" name="Picture 3"/>
          <p:cNvPicPr>
            <a:picLocks noChangeAspect="1"/>
          </p:cNvPicPr>
          <p:nvPr/>
        </p:nvPicPr>
        <p:blipFill>
          <a:blip r:embed="rId3"/>
          <a:stretch>
            <a:fillRect/>
          </a:stretch>
        </p:blipFill>
        <p:spPr>
          <a:xfrm>
            <a:off x="6605905" y="2648585"/>
            <a:ext cx="5187950" cy="3579495"/>
          </a:xfrm>
          <a:prstGeom prst="rect">
            <a:avLst/>
          </a:prstGeom>
          <a:ln>
            <a:noFill/>
          </a:ln>
          <a:effectLst>
            <a:innerShdw blurRad="63500" dist="50800" dir="18900000">
              <a:prstClr val="black">
                <a:alpha val="50000"/>
              </a:prstClr>
            </a:innerShdw>
          </a:effectLst>
        </p:spPr>
      </p:pic>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532130" y="1349375"/>
            <a:ext cx="7327900" cy="4604385"/>
          </a:xfrm>
          <a:prstGeom prst="rect">
            <a:avLst/>
          </a:prstGeom>
        </p:spPr>
      </p:pic>
      <p:sp>
        <p:nvSpPr>
          <p:cNvPr id="3" name="标题 2"/>
          <p:cNvSpPr>
            <a:spLocks noGrp="1"/>
          </p:cNvSpPr>
          <p:nvPr>
            <p:ph type="title"/>
            <p:custDataLst>
              <p:tags r:id="rId2"/>
            </p:custDataLst>
          </p:nvPr>
        </p:nvSpPr>
        <p:spPr>
          <a:xfrm>
            <a:off x="968545" y="550700"/>
            <a:ext cx="9626400" cy="723600"/>
          </a:xfrm>
        </p:spPr>
        <p:txBody>
          <a:bodyPr/>
          <a:lstStyle/>
          <a:p>
            <a:endParaRPr lang="en-US" altLang="zh-CN" dirty="0">
              <a:cs typeface="Arial" panose="020B0604020202020204" pitchFamily="34" charset="0"/>
            </a:endParaRPr>
          </a:p>
        </p:txBody>
      </p:sp>
      <p:sp>
        <p:nvSpPr>
          <p:cNvPr id="8" name="标题 2"/>
          <p:cNvSpPr>
            <a:spLocks noGrp="1"/>
          </p:cNvSpPr>
          <p:nvPr>
            <p:custDataLst>
              <p:tags r:id="rId3"/>
            </p:custDataLst>
          </p:nvPr>
        </p:nvSpPr>
        <p:spPr>
          <a:xfrm>
            <a:off x="532130" y="550545"/>
            <a:ext cx="1109789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604020202020204" pitchFamily="34" charset="0"/>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r>
              <a:rPr lang="en-US" altLang="zh-CN" dirty="0">
                <a:solidFill>
                  <a:srgbClr val="FD8008"/>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DATA PROCESSING</a:t>
            </a:r>
            <a:endParaRPr lang="en-US" altLang="zh-CN" dirty="0">
              <a:solidFill>
                <a:srgbClr val="FD8008"/>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endParaRPr>
          </a:p>
        </p:txBody>
      </p:sp>
      <p:pic>
        <p:nvPicPr>
          <p:cNvPr id="5" name="Content Placeholder 4"/>
          <p:cNvPicPr>
            <a:picLocks noChangeAspect="1"/>
          </p:cNvPicPr>
          <p:nvPr>
            <p:ph sz="quarter" idx="13"/>
          </p:nvPr>
        </p:nvPicPr>
        <p:blipFill>
          <a:blip r:embed="rId4"/>
          <a:stretch>
            <a:fillRect/>
          </a:stretch>
        </p:blipFill>
        <p:spPr>
          <a:xfrm>
            <a:off x="4352925" y="1986915"/>
            <a:ext cx="7014845" cy="4371340"/>
          </a:xfrm>
          <a:prstGeom prst="rect">
            <a:avLst/>
          </a:prstGeom>
          <a:effectLst>
            <a:outerShdw blurRad="50800" dist="38100" dir="5400000" algn="t" rotWithShape="0">
              <a:prstClr val="black">
                <a:alpha val="40000"/>
              </a:prstClr>
            </a:outerShdw>
          </a:effectLst>
        </p:spPr>
      </p:pic>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custDataLst>
              <p:tags r:id="rId1"/>
            </p:custDataLst>
          </p:nvPr>
        </p:nvSpPr>
        <p:spPr>
          <a:xfrm>
            <a:off x="531495" y="550545"/>
            <a:ext cx="1111313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604020202020204" pitchFamily="34" charset="0"/>
              <a:buNone/>
              <a:defRPr sz="3200" b="1" u="none" strike="noStrike" kern="1200" cap="none" spc="200" normalizeH="0" baseline="0">
                <a:solidFill>
                  <a:schemeClr val="tx1">
                    <a:lumMod val="85000"/>
                    <a:lumOff val="15000"/>
                  </a:schemeClr>
                </a:solidFill>
                <a:uFillTx/>
                <a:latin typeface="Arial" panose="020B0604020202020204" pitchFamily="34" charset="0"/>
                <a:ea typeface="Arial" panose="020B0604020202020204" pitchFamily="34" charset="0"/>
                <a:cs typeface="+mj-cs"/>
              </a:defRPr>
            </a:lvl1pPr>
          </a:lstStyle>
          <a:p>
            <a:r>
              <a:rPr lang="en-US" altLang="zh-CN" dirty="0">
                <a:solidFill>
                  <a:srgbClr val="FD8008"/>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VISUALIZATIONS/INTERPRETATIONS</a:t>
            </a:r>
            <a:endParaRPr lang="en-US" altLang="zh-CN" dirty="0">
              <a:solidFill>
                <a:srgbClr val="FD8008"/>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endParaRPr>
          </a:p>
        </p:txBody>
      </p:sp>
      <p:sp>
        <p:nvSpPr>
          <p:cNvPr id="4" name="Rectangles 3"/>
          <p:cNvSpPr/>
          <p:nvPr/>
        </p:nvSpPr>
        <p:spPr>
          <a:xfrm>
            <a:off x="532130" y="1274445"/>
            <a:ext cx="3498215" cy="5257165"/>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n>
                <a:noFill/>
              </a:ln>
            </a:endParaRPr>
          </a:p>
        </p:txBody>
      </p:sp>
      <p:pic>
        <p:nvPicPr>
          <p:cNvPr id="17" name="Picture 16" descr="Screenshot 2024-04-19 at 7.29.12 PM"/>
          <p:cNvPicPr>
            <a:picLocks noChangeAspect="1"/>
          </p:cNvPicPr>
          <p:nvPr/>
        </p:nvPicPr>
        <p:blipFill>
          <a:blip r:embed="rId2"/>
          <a:stretch>
            <a:fillRect/>
          </a:stretch>
        </p:blipFill>
        <p:spPr>
          <a:xfrm>
            <a:off x="4630420" y="1466215"/>
            <a:ext cx="6914515" cy="5065395"/>
          </a:xfrm>
          <a:prstGeom prst="rect">
            <a:avLst/>
          </a:prstGeom>
          <a:ln>
            <a:solidFill>
              <a:schemeClr val="accent1">
                <a:lumMod val="75000"/>
                <a:lumOff val="25000"/>
              </a:schemeClr>
            </a:solidFill>
          </a:ln>
          <a:effectLst/>
        </p:spPr>
      </p:pic>
      <p:sp>
        <p:nvSpPr>
          <p:cNvPr id="2" name="Text Box 1"/>
          <p:cNvSpPr txBox="1"/>
          <p:nvPr/>
        </p:nvSpPr>
        <p:spPr>
          <a:xfrm>
            <a:off x="591820" y="2552700"/>
            <a:ext cx="3438525" cy="1753235"/>
          </a:xfrm>
          <a:prstGeom prst="rect">
            <a:avLst/>
          </a:prstGeom>
          <a:noFill/>
        </p:spPr>
        <p:txBody>
          <a:bodyPr wrap="square" rtlCol="0">
            <a:spAutoFit/>
            <a:scene3d>
              <a:camera prst="orthographicFront"/>
              <a:lightRig rig="threePt" dir="t"/>
            </a:scene3d>
          </a:bodyPr>
          <a:p>
            <a:pPr algn="ctr"/>
            <a:r>
              <a:rPr lang="en-US" sz="3600" b="1">
                <a:ln>
                  <a:noFill/>
                </a:ln>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Number of Restaurants In Each Area</a:t>
            </a:r>
            <a:endParaRPr lang="en-US" sz="3600" b="1">
              <a:ln>
                <a:noFill/>
              </a:ln>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endParaRPr>
          </a:p>
        </p:txBody>
      </p:sp>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9*i*8"/>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9*i*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9*i*10"/>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0*i*8"/>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10*i*9"/>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10*i*1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2*i*8"/>
  <p:tag name="KSO_WM_UNIT_LAYERLEVEL" val="1"/>
  <p:tag name="KSO_WM_TAG_VERSION" val="1.0"/>
  <p:tag name="KSO_WM_BEAUTIFY_FLAG" val="#wm#"/>
  <p:tag name="KSO_WM_SLIDE_BACKGROUND_TYPE" val="general"/>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12*i*9"/>
  <p:tag name="KSO_WM_UNIT_LAYERLEVEL" val="1"/>
  <p:tag name="KSO_WM_TAG_VERSION" val="1.0"/>
  <p:tag name="KSO_WM_BEAUTIFY_FLAG" val="#wm#"/>
  <p:tag name="KSO_WM_SLIDE_BACKGROUND_TYPE" val="general"/>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12*i*10"/>
  <p:tag name="KSO_WM_UNIT_LAYERLEVEL" val="1"/>
  <p:tag name="KSO_WM_TAG_VERSION" val="1.0"/>
  <p:tag name="KSO_WM_BEAUTIFY_FLAG" val="#wm#"/>
  <p:tag name="KSO_WM_SLIDE_BACKGROUND_TYPE" val="general"/>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5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5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8"/>
  <p:tag name="KSO_WM_UNIT_ID" val="_13*i*8"/>
  <p:tag name="KSO_WM_UNIT_LAYERLEVEL" val="1"/>
  <p:tag name="KSO_WM_TAG_VERSION" val="1.0"/>
  <p:tag name="KSO_WM_BEAUTIFY_FLAG" val="#wm#"/>
</p:tagLst>
</file>

<file path=ppt/tags/tag15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9"/>
  <p:tag name="KSO_WM_UNIT_ID" val="_13*i*9"/>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10"/>
  <p:tag name="KSO_WM_UNIT_ID" val="_13*i*10"/>
  <p:tag name="KSO_WM_UNIT_LAYERLEVEL" val="1"/>
  <p:tag name="KSO_WM_TAG_VERSION" val="1.0"/>
  <p:tag name="KSO_WM_BEAUTIFY_FLAG" val="#wm#"/>
</p:tagLst>
</file>

<file path=ppt/tags/tag16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16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8"/>
  <p:tag name="KSO_WM_UNIT_ID" val="_14*i*8"/>
  <p:tag name="KSO_WM_UNIT_LAYERLEVEL" val="1"/>
  <p:tag name="KSO_WM_TAG_VERSION" val="1.0"/>
  <p:tag name="KSO_WM_BEAUTIFY_FLAG" val="#wm#"/>
</p:tagLst>
</file>

<file path=ppt/tags/tag17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9"/>
  <p:tag name="KSO_WM_UNIT_ID" val="_14*i*9"/>
  <p:tag name="KSO_WM_UNIT_LAYERLEVEL" val="1"/>
  <p:tag name="KSO_WM_TAG_VERSION" val="1.0"/>
  <p:tag name="KSO_WM_BEAUTIFY_FLAG" val="#wm#"/>
</p:tagLst>
</file>

<file path=ppt/tags/tag17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10"/>
  <p:tag name="KSO_WM_UNIT_ID" val="_14*i*10"/>
  <p:tag name="KSO_WM_UNIT_LAYERLEVEL" val="1"/>
  <p:tag name="KSO_WM_TAG_VERSION" val="1.0"/>
  <p:tag name="KSO_WM_BEAUTIFY_FLAG" val="#wm#"/>
</p:tagLst>
</file>

<file path=ppt/tags/tag17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18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8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8"/>
  <p:tag name="KSO_WM_UNIT_ID" val="_15*i*8"/>
  <p:tag name="KSO_WM_UNIT_LAYERLEVEL" val="1"/>
  <p:tag name="KSO_WM_TAG_VERSION" val="1.0"/>
  <p:tag name="KSO_WM_BEAUTIFY_FLAG" val="#wm#"/>
</p:tagLst>
</file>

<file path=ppt/tags/tag18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9"/>
  <p:tag name="KSO_WM_UNIT_ID" val="_15*i*9"/>
  <p:tag name="KSO_WM_UNIT_LAYERLEVEL" val="1"/>
  <p:tag name="KSO_WM_TAG_VERSION" val="1.0"/>
  <p:tag name="KSO_WM_BEAUTIFY_FLAG" val="#wm#"/>
</p:tagLst>
</file>

<file path=ppt/tags/tag18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10"/>
  <p:tag name="KSO_WM_UNIT_ID" val="_15*i*10"/>
  <p:tag name="KSO_WM_UNIT_LAYERLEVEL" val="1"/>
  <p:tag name="KSO_WM_TAG_VERSION" val="1.0"/>
  <p:tag name="KSO_WM_BEAUTIFY_FLAG" val="#wm#"/>
</p:tagLst>
</file>

<file path=ppt/tags/tag18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9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9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9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19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9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8"/>
  <p:tag name="KSO_WM_UNIT_ID" val="_16*i*8"/>
  <p:tag name="KSO_WM_UNIT_LAYERLEVEL" val="1"/>
  <p:tag name="KSO_WM_TAG_VERSION" val="1.0"/>
  <p:tag name="KSO_WM_BEAUTIFY_FLAG" val="#wm#"/>
</p:tagLst>
</file>

<file path=ppt/tags/tag19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9"/>
  <p:tag name="KSO_WM_UNIT_ID" val="_16*i*9"/>
  <p:tag name="KSO_WM_UNIT_LAYERLEVEL" val="1"/>
  <p:tag name="KSO_WM_TAG_VERSION" val="1.0"/>
  <p:tag name="KSO_WM_BEAUTIFY_FLAG" val="#wm#"/>
</p:tagLst>
</file>

<file path=ppt/tags/tag19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0"/>
  <p:tag name="KSO_WM_UNIT_ID" val="_16*i*10"/>
  <p:tag name="KSO_WM_UNIT_LAYERLEVEL" val="1"/>
  <p:tag name="KSO_WM_TAG_VERSION" val="1.0"/>
  <p:tag name="KSO_WM_BEAUTIFY_FLAG" val="#wm#"/>
</p:tagLst>
</file>

<file path=ppt/tags/tag19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20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21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21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21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1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1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2*i*8"/>
  <p:tag name="KSO_WM_UNIT_LAYERLEVEL" val="1"/>
  <p:tag name="KSO_WM_TAG_VERSION" val="1.0"/>
  <p:tag name="KSO_WM_BEAUTIFY_FLAG" val="#wm#"/>
</p:tagLst>
</file>

<file path=ppt/tags/tag22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82"/>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82"/>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2*i*9"/>
  <p:tag name="KSO_WM_UNIT_LAYERLEVEL" val="1"/>
  <p:tag name="KSO_WM_TAG_VERSION" val="1.0"/>
  <p:tag name="KSO_WM_BEAUTIFY_FLAG" val="#wm#"/>
</p:tagLst>
</file>

<file path=ppt/tags/tag230.xml><?xml version="1.0" encoding="utf-8"?>
<p:tagLst xmlns:p="http://schemas.openxmlformats.org/presentationml/2006/main">
  <p:tag name="KSO_WM_TEMPLATE_SUBCATEGORY" val="0"/>
  <p:tag name="KSO_WM_TEMPLATE_COLOR_TYPE" val="1"/>
  <p:tag name="KSO_WM_TEMPLATE_THUMBS_INDEX" val="1、2、3、4、5、6、7、8、9、10、11、12、13、15"/>
  <p:tag name="KSO_WM_TEMPLATE_MASTER_THUMB_INDEX" val="18"/>
  <p:tag name="KSO_WM_UNIT_SHOW_EDIT_AREA_INDICATION" val="0"/>
  <p:tag name="KSO_WM_TAG_VERSION" val="1.0"/>
  <p:tag name="KSO_WM_BEAUTIFY_FLAG" val="#wm#"/>
  <p:tag name="KSO_WM_TEMPLATE_CATEGORY" val="custom"/>
  <p:tag name="KSO_WM_TEMPLATE_INDEX" val="20202582"/>
  <p:tag name="KSO_WM_TEMPLATE_MASTER_TYPE" val="1"/>
</p:tagLst>
</file>

<file path=ppt/tags/tag231.xml><?xml version="1.0" encoding="utf-8"?>
<p:tagLst xmlns:p="http://schemas.openxmlformats.org/presentationml/2006/main">
  <p:tag name="KSO_WM_UNIT_ISCONTENTSTITLE" val="0"/>
  <p:tag name="KSO_WM_UNIT_PRESET_TEXT" val="Click here to add to the title"/>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582_10*a*1"/>
  <p:tag name="KSO_WM_TEMPLATE_CATEGORY" val="custom"/>
  <p:tag name="KSO_WM_TEMPLATE_INDEX" val="20202582"/>
  <p:tag name="KSO_WM_UNIT_LAYERLEVEL" val="1"/>
  <p:tag name="KSO_WM_TAG_VERSION" val="1.0"/>
  <p:tag name="KSO_WM_BEAUTIFY_FLAG" val="#wm#"/>
</p:tagLst>
</file>

<file path=ppt/tags/tag232.xml><?xml version="1.0" encoding="utf-8"?>
<p:tagLst xmlns:p="http://schemas.openxmlformats.org/presentationml/2006/main">
  <p:tag name="KSO_WM_UNIT_VALUE" val="1412*1725"/>
  <p:tag name="KSO_WM_UNIT_HIGHLIGHT" val="0"/>
  <p:tag name="KSO_WM_UNIT_COMPATIBLE" val="0"/>
  <p:tag name="KSO_WM_UNIT_DIAGRAM_ISNUMVISUAL" val="0"/>
  <p:tag name="KSO_WM_UNIT_DIAGRAM_ISREFERUNIT" val="0"/>
  <p:tag name="KSO_WM_UNIT_TYPE" val="d"/>
  <p:tag name="KSO_WM_UNIT_INDEX" val="1"/>
  <p:tag name="KSO_WM_UNIT_ID" val="custom20202582_10*d*1"/>
  <p:tag name="KSO_WM_TEMPLATE_CATEGORY" val="custom"/>
  <p:tag name="KSO_WM_TEMPLATE_INDEX" val="20202582"/>
  <p:tag name="KSO_WM_UNIT_SUPPORT_UNIT_TYPE" val="[&quot;all&quot;]"/>
  <p:tag name="KSO_WM_UNIT_LAYERLEVEL" val="1"/>
  <p:tag name="KSO_WM_TAG_VERSION" val="1.0"/>
  <p:tag name="KSO_WM_BEAUTIFY_FLAG" val="#wm#"/>
</p:tagLst>
</file>

<file path=ppt/tags/tag233.xml><?xml version="1.0" encoding="utf-8"?>
<p:tagLst xmlns:p="http://schemas.openxmlformats.org/presentationml/2006/main">
  <p:tag name="KSO_WM_UNIT_ISCONTENTSTITLE" val="0"/>
  <p:tag name="KSO_WM_UNIT_PRESET_TEXT" val="Click here to add to the title"/>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582_10*a*1"/>
  <p:tag name="KSO_WM_TEMPLATE_CATEGORY" val="custom"/>
  <p:tag name="KSO_WM_TEMPLATE_INDEX" val="20202582"/>
  <p:tag name="KSO_WM_UNIT_LAYERLEVEL" val="1"/>
  <p:tag name="KSO_WM_TAG_VERSION" val="1.0"/>
  <p:tag name="KSO_WM_BEAUTIFY_FLAG" val="#wm#"/>
</p:tagLst>
</file>

<file path=ppt/tags/tag234.xml><?xml version="1.0" encoding="utf-8"?>
<p:tagLst xmlns:p="http://schemas.openxmlformats.org/presentationml/2006/main">
  <p:tag name="KSO_WM_SLIDE_ID" val="custom20202582_10"/>
  <p:tag name="KSO_WM_TEMPLATE_SUBCATEGORY" val="0"/>
  <p:tag name="KSO_WM_TEMPLATE_MASTER_TYPE" val="1"/>
  <p:tag name="KSO_WM_TEMPLATE_COLOR_TYPE" val="1"/>
  <p:tag name="KSO_WM_SLIDE_TYPE" val="text"/>
  <p:tag name="KSO_WM_SLIDE_SUBTYPE" val="picTxt"/>
  <p:tag name="KSO_WM_SLIDE_ITEM_CNT" val="0"/>
  <p:tag name="KSO_WM_SLIDE_INDEX" val="10"/>
  <p:tag name="KSO_WM_SLIDE_SIZE" val="856*411"/>
  <p:tag name="KSO_WM_SLIDE_POSITION" val="45*49"/>
  <p:tag name="KSO_WM_TAG_VERSION" val="1.0"/>
  <p:tag name="KSO_WM_BEAUTIFY_FLAG" val="#wm#"/>
  <p:tag name="KSO_WM_TEMPLATE_CATEGORY" val="custom"/>
  <p:tag name="KSO_WM_TEMPLATE_INDEX" val="20202582"/>
  <p:tag name="KSO_WM_SLIDE_LAYOUT" val="a_d_f"/>
  <p:tag name="KSO_WM_SLIDE_LAYOUT_CNT" val="1_1_1"/>
</p:tagLst>
</file>

<file path=ppt/tags/tag235.xml><?xml version="1.0" encoding="utf-8"?>
<p:tagLst xmlns:p="http://schemas.openxmlformats.org/presentationml/2006/main">
  <p:tag name="KSO_WM_UNIT_ISCONTENTSTITLE" val="0"/>
  <p:tag name="KSO_WM_UNIT_PRESET_TEXT" val="Click here to add to the title"/>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582_10*a*1"/>
  <p:tag name="KSO_WM_TEMPLATE_CATEGORY" val="custom"/>
  <p:tag name="KSO_WM_TEMPLATE_INDEX" val="20202582"/>
  <p:tag name="KSO_WM_UNIT_LAYERLEVEL" val="1"/>
  <p:tag name="KSO_WM_TAG_VERSION" val="1.0"/>
  <p:tag name="KSO_WM_BEAUTIFY_FLAG" val="#wm#"/>
</p:tagLst>
</file>

<file path=ppt/tags/tag236.xml><?xml version="1.0" encoding="utf-8"?>
<p:tagLst xmlns:p="http://schemas.openxmlformats.org/presentationml/2006/main">
  <p:tag name="KSO_WM_SLIDE_ID" val="custom20202582_10"/>
  <p:tag name="KSO_WM_TEMPLATE_SUBCATEGORY" val="0"/>
  <p:tag name="KSO_WM_TEMPLATE_MASTER_TYPE" val="1"/>
  <p:tag name="KSO_WM_TEMPLATE_COLOR_TYPE" val="1"/>
  <p:tag name="KSO_WM_SLIDE_TYPE" val="text"/>
  <p:tag name="KSO_WM_SLIDE_SUBTYPE" val="picTxt"/>
  <p:tag name="KSO_WM_SLIDE_ITEM_CNT" val="0"/>
  <p:tag name="KSO_WM_SLIDE_INDEX" val="10"/>
  <p:tag name="KSO_WM_SLIDE_SIZE" val="856*411"/>
  <p:tag name="KSO_WM_SLIDE_POSITION" val="45*49"/>
  <p:tag name="KSO_WM_TAG_VERSION" val="1.0"/>
  <p:tag name="KSO_WM_BEAUTIFY_FLAG" val="#wm#"/>
  <p:tag name="KSO_WM_TEMPLATE_CATEGORY" val="custom"/>
  <p:tag name="KSO_WM_TEMPLATE_INDEX" val="20202582"/>
  <p:tag name="KSO_WM_SLIDE_LAYOUT" val="a_d_f"/>
  <p:tag name="KSO_WM_SLIDE_LAYOUT_CNT" val="1_1_1"/>
</p:tagLst>
</file>

<file path=ppt/tags/tag237.xml><?xml version="1.0" encoding="utf-8"?>
<p:tagLst xmlns:p="http://schemas.openxmlformats.org/presentationml/2006/main">
  <p:tag name="KSO_WM_UNIT_NOCLEAR" val="0"/>
  <p:tag name="KSO_WM_UNIT_VALUE" val="141"/>
  <p:tag name="KSO_WM_UNIT_HIGHLIGHT" val="0"/>
  <p:tag name="KSO_WM_UNIT_COMPATIBLE" val="0"/>
  <p:tag name="KSO_WM_UNIT_DIAGRAM_ISNUMVISUAL" val="0"/>
  <p:tag name="KSO_WM_UNIT_DIAGRAM_ISREFERUNIT" val="0"/>
  <p:tag name="KSO_WM_UNIT_TYPE" val="f"/>
  <p:tag name="KSO_WM_UNIT_INDEX" val="1"/>
  <p:tag name="KSO_WM_UNIT_ID" val="custom20202682_8*f*1"/>
  <p:tag name="KSO_WM_TEMPLATE_CATEGORY" val="custom"/>
  <p:tag name="KSO_WM_TEMPLATE_INDEX" val="20202682"/>
  <p:tag name="KSO_WM_UNIT_LAYERLEVEL" val="1"/>
  <p:tag name="KSO_WM_TAG_VERSION" val="1.0"/>
  <p:tag name="KSO_WM_BEAUTIFY_FLAG" val="#wm#"/>
  <p:tag name="KSO_WM_UNIT_PRESET_TEXT" val="Click here to add the text, the text is the extraction of your thought, please try to explain your point of view as succinctly as possible."/>
</p:tagLst>
</file>

<file path=ppt/tags/tag238.xml><?xml version="1.0" encoding="utf-8"?>
<p:tagLst xmlns:p="http://schemas.openxmlformats.org/presentationml/2006/main">
  <p:tag name="KSO_WM_UNIT_ISCONTENTS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82_8*a*1"/>
  <p:tag name="KSO_WM_TEMPLATE_CATEGORY" val="custom"/>
  <p:tag name="KSO_WM_TEMPLATE_INDEX" val="20202682"/>
  <p:tag name="KSO_WM_UNIT_LAYERLEVEL" val="1"/>
  <p:tag name="KSO_WM_TAG_VERSION" val="1.0"/>
  <p:tag name="KSO_WM_BEAUTIFY_FLAG" val="#wm#"/>
  <p:tag name="KSO_WM_UNIT_PRESET_TEXT" val="Click here to add to the title"/>
</p:tagLst>
</file>

<file path=ppt/tags/tag239.xml><?xml version="1.0" encoding="utf-8"?>
<p:tagLst xmlns:p="http://schemas.openxmlformats.org/presentationml/2006/main">
  <p:tag name="KSO_WM_SLIDE_ID" val="custom20202682_8"/>
  <p:tag name="KSO_WM_TEMPLATE_SUBCATEGORY" val="0"/>
  <p:tag name="KSO_WM_TEMPLATE_MASTER_TYPE" val="1"/>
  <p:tag name="KSO_WM_TEMPLATE_COLOR_TYPE" val="1"/>
  <p:tag name="KSO_WM_SLIDE_ITEM_CNT" val="0"/>
  <p:tag name="KSO_WM_SLIDE_INDEX" val="8"/>
  <p:tag name="KSO_WM_TAG_VERSION" val="1.0"/>
  <p:tag name="KSO_WM_BEAUTIFY_FLAG" val="#wm#"/>
  <p:tag name="KSO_WM_TEMPLATE_CATEGORY" val="custom"/>
  <p:tag name="KSO_WM_TEMPLATE_INDEX" val="20202682"/>
  <p:tag name="KSO_WM_SLIDE_LAYOUT" val="a_d_f"/>
  <p:tag name="KSO_WM_SLIDE_LAYOUT_CNT" val="1_1_1"/>
  <p:tag name="KSO_WM_SLIDE_TYPE" val="text"/>
  <p:tag name="KSO_WM_SLIDE_SUBTYPE" val="picTxt"/>
  <p:tag name="KSO_WM_SLIDE_SIZE" val="864*443"/>
  <p:tag name="KSO_WM_SLIDE_POSITION" val="47*48"/>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2*i*10"/>
  <p:tag name="KSO_WM_UNIT_LAYERLEVEL" val="1"/>
  <p:tag name="KSO_WM_TAG_VERSION" val="1.0"/>
  <p:tag name="KSO_WM_BEAUTIFY_FLAG" val="#wm#"/>
</p:tagLst>
</file>

<file path=ppt/tags/tag240.xml><?xml version="1.0" encoding="utf-8"?>
<p:tagLst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41.xml><?xml version="1.0" encoding="utf-8"?>
<p:tagLst xmlns:p="http://schemas.openxmlformats.org/presentationml/2006/main">
  <p:tag name="KSO_WM_UNIT_PRESET_TEXT" val="Click here to add the text, the text is the extraction of your thought, in order to finally demonstrate the good effect of the release, please try to be concise and concise; if necessary, you can add or subtract the text as needed, so that the viewer can accurately understand the message you convey. Click here to add the text, the text is the extraction of your thought, in order to finally demonstrate the good effect of the release, please try to be concise and concise; if necessary, you can add or subtract the text as needed, so that the viewer can accurately understand the message you convey."/>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Lst>
</file>

<file path=ppt/tags/tag242.xml><?xml version="1.0" encoding="utf-8"?>
<p:tagLst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43.xml><?xml version="1.0" encoding="utf-8"?>
<p:tagLst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44.xml><?xml version="1.0" encoding="utf-8"?>
<p:tagLst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45.xml><?xml version="1.0" encoding="utf-8"?>
<p:tagLst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46.xml><?xml version="1.0" encoding="utf-8"?>
<p:tagLst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47.xml><?xml version="1.0" encoding="utf-8"?>
<p:tagLst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48.xml><?xml version="1.0" encoding="utf-8"?>
<p:tagLst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49.xml><?xml version="1.0" encoding="utf-8"?>
<p:tagLst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0.xml><?xml version="1.0" encoding="utf-8"?>
<p:tagLst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51.xml><?xml version="1.0" encoding="utf-8"?>
<p:tagLst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52.xml><?xml version="1.0" encoding="utf-8"?>
<p:tagLst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53.xml><?xml version="1.0" encoding="utf-8"?>
<p:tagLst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54.xml><?xml version="1.0" encoding="utf-8"?>
<p:tagLst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55.xml><?xml version="1.0" encoding="utf-8"?>
<p:tagLst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56.xml><?xml version="1.0" encoding="utf-8"?>
<p:tagLst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57.xml><?xml version="1.0" encoding="utf-8"?>
<p:tagLst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58.xml><?xml version="1.0" encoding="utf-8"?>
<p:tagLst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59.xml><?xml version="1.0" encoding="utf-8"?>
<p:tagLst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0.xml><?xml version="1.0" encoding="utf-8"?>
<p:tagLst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61.xml><?xml version="1.0" encoding="utf-8"?>
<p:tagLst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62.xml><?xml version="1.0" encoding="utf-8"?>
<p:tagLst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63.xml><?xml version="1.0" encoding="utf-8"?>
<p:tagLst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64.xml><?xml version="1.0" encoding="utf-8"?>
<p:tagLst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65.xml><?xml version="1.0" encoding="utf-8"?>
<p:tagLst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66.xml><?xml version="1.0" encoding="utf-8"?>
<p:tagLst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67.xml><?xml version="1.0" encoding="utf-8"?>
<p:tagLst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68.xml><?xml version="1.0" encoding="utf-8"?>
<p:tagLst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69.xml><?xml version="1.0" encoding="utf-8"?>
<p:tagLst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0.xml><?xml version="1.0" encoding="utf-8"?>
<p:tagLst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71.xml><?xml version="1.0" encoding="utf-8"?>
<p:tagLst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72.xml><?xml version="1.0" encoding="utf-8"?>
<p:tagLst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73.xml><?xml version="1.0" encoding="utf-8"?>
<p:tagLst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74.xml><?xml version="1.0" encoding="utf-8"?>
<p:tagLst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75.xml><?xml version="1.0" encoding="utf-8"?>
<p:tagLst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76.xml><?xml version="1.0" encoding="utf-8"?>
<p:tagLst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77.xml><?xml version="1.0" encoding="utf-8"?>
<p:tagLst xmlns:p="http://schemas.openxmlformats.org/presentationml/2006/main">
  <p:tag name="PA" val="v5.2.8"/>
  <p:tag name="WHOLESPTYPE" val="Shape_Other"/>
</p:tagLst>
</file>

<file path=ppt/tags/tag278.xml><?xml version="1.0" encoding="utf-8"?>
<p:tagLst xmlns:p="http://schemas.openxmlformats.org/presentationml/2006/main">
  <p:tag name="RESOURCELIBID_LIB" val="308829"/>
  <p:tag name="WHOLEPAGETYPE" val="Page_Head"/>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4*i*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4*i*9"/>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4*i*10"/>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5*i*8"/>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5*i*9"/>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5*i*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8*i*8"/>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8*i*9"/>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8*i*10"/>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Theme">
  <a:themeElements>
    <a:clrScheme name="自定义 1">
      <a:dk1>
        <a:sysClr val="windowText" lastClr="000000"/>
      </a:dk1>
      <a:lt1>
        <a:sysClr val="window" lastClr="FFFFFF"/>
      </a:lt1>
      <a:dk2>
        <a:srgbClr val="F2F2F2"/>
      </a:dk2>
      <a:lt2>
        <a:srgbClr val="FFFFFF"/>
      </a:lt2>
      <a:accent1>
        <a:srgbClr val="000000"/>
      </a:accent1>
      <a:accent2>
        <a:srgbClr val="20201E"/>
      </a:accent2>
      <a:accent3>
        <a:srgbClr val="40403C"/>
      </a:accent3>
      <a:accent4>
        <a:srgbClr val="615F59"/>
      </a:accent4>
      <a:accent5>
        <a:srgbClr val="817F77"/>
      </a:accent5>
      <a:accent6>
        <a:srgbClr val="A19F9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2660</Words>
  <Application>WPS Writer</Application>
  <PresentationFormat>Widescreen</PresentationFormat>
  <Paragraphs>159</Paragraphs>
  <Slides>20</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20</vt:i4>
      </vt:variant>
    </vt:vector>
  </HeadingPairs>
  <TitlesOfParts>
    <vt:vector size="44" baseType="lpstr">
      <vt:lpstr>Arial</vt:lpstr>
      <vt:lpstr>SimSun</vt:lpstr>
      <vt:lpstr>Wingdings</vt:lpstr>
      <vt:lpstr>汉仪旗黑-85S</vt:lpstr>
      <vt:lpstr>黑体-简</vt:lpstr>
      <vt:lpstr>Microsoft YaHei</vt:lpstr>
      <vt:lpstr>汉仪旗黑</vt:lpstr>
      <vt:lpstr>Droid Serif</vt:lpstr>
      <vt:lpstr>苹方-简</vt:lpstr>
      <vt:lpstr>Montserrat Semi Bold</vt:lpstr>
      <vt:lpstr>Times New Roman Bold</vt:lpstr>
      <vt:lpstr>Times New Roman Regular</vt:lpstr>
      <vt:lpstr>Arial Bold</vt:lpstr>
      <vt:lpstr>Segoe UI</vt:lpstr>
      <vt:lpstr>Wingdings</vt:lpstr>
      <vt:lpstr>Times New Roman</vt:lpstr>
      <vt:lpstr>Microsoft YaHei</vt:lpstr>
      <vt:lpstr>Calibri</vt:lpstr>
      <vt:lpstr>Helvetica Neue</vt:lpstr>
      <vt:lpstr>SimSun</vt:lpstr>
      <vt:lpstr>宋体-简</vt:lpstr>
      <vt:lpstr>Arial Unicode MS</vt:lpstr>
      <vt:lpstr>SimSun</vt:lpstr>
      <vt:lpstr>Office Theme</vt:lpstr>
      <vt:lpstr>NYC RESTAURANT INSPECTION DATASET</vt:lpstr>
      <vt:lpstr>PowerPoint 演示文稿</vt:lpstr>
      <vt:lpstr>PowerPoint 演示文稿</vt:lpstr>
      <vt:lpstr>Team members</vt:lpstr>
      <vt:lpstr>PowerPoint 演示文稿</vt:lpstr>
      <vt:lpstr>DATA GENERATION &amp; COLLECTION</vt:lpstr>
      <vt:lpstr>DATA PROCESSING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prathyushajampala</cp:lastModifiedBy>
  <cp:revision>42</cp:revision>
  <dcterms:created xsi:type="dcterms:W3CDTF">2024-04-28T03:24:41Z</dcterms:created>
  <dcterms:modified xsi:type="dcterms:W3CDTF">2024-04-28T03:24:41Z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1033-5.6.0.8082</vt:lpwstr>
  </property>
</Properties>
</file>